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60" r:id="rId2"/>
    <p:sldId id="320" r:id="rId3"/>
    <p:sldId id="306" r:id="rId4"/>
    <p:sldId id="285" r:id="rId5"/>
    <p:sldId id="262" r:id="rId6"/>
    <p:sldId id="310" r:id="rId7"/>
    <p:sldId id="311" r:id="rId8"/>
    <p:sldId id="312" r:id="rId9"/>
    <p:sldId id="326" r:id="rId10"/>
    <p:sldId id="307" r:id="rId11"/>
    <p:sldId id="291" r:id="rId12"/>
    <p:sldId id="292" r:id="rId13"/>
    <p:sldId id="293" r:id="rId14"/>
    <p:sldId id="327" r:id="rId15"/>
    <p:sldId id="321" r:id="rId16"/>
    <p:sldId id="322" r:id="rId17"/>
    <p:sldId id="328" r:id="rId18"/>
    <p:sldId id="323" r:id="rId19"/>
    <p:sldId id="324" r:id="rId20"/>
    <p:sldId id="325" r:id="rId21"/>
    <p:sldId id="329" r:id="rId22"/>
    <p:sldId id="330" r:id="rId23"/>
    <p:sldId id="331" r:id="rId24"/>
    <p:sldId id="332" r:id="rId25"/>
    <p:sldId id="286" r:id="rId26"/>
  </p:sldIdLst>
  <p:sldSz cx="9144000" cy="6858000" type="screen4x3"/>
  <p:notesSz cx="6669088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3E51"/>
    <a:srgbClr val="415973"/>
    <a:srgbClr val="59799D"/>
    <a:srgbClr val="7BA8DA"/>
    <a:srgbClr val="D9E3EC"/>
    <a:srgbClr val="E5ECF2"/>
    <a:srgbClr val="9FB0C0"/>
    <a:srgbClr val="B1C5D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0" autoAdjust="0"/>
  </p:normalViewPr>
  <p:slideViewPr>
    <p:cSldViewPr>
      <p:cViewPr varScale="1">
        <p:scale>
          <a:sx n="100" d="100"/>
          <a:sy n="100" d="100"/>
        </p:scale>
        <p:origin x="-3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1350" y="-90"/>
      </p:cViewPr>
      <p:guideLst>
        <p:guide orient="horz" pos="3127"/>
        <p:guide pos="210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0F4FE3-ECBC-4894-86FD-BC31BA7AB0D5}" type="doc">
      <dgm:prSet loTypeId="urn:microsoft.com/office/officeart/2005/8/layout/list1" loCatId="list" qsTypeId="urn:microsoft.com/office/officeart/2005/8/quickstyle/simple1#22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7A10E729-4575-4158-8789-0B39A271CD1D}">
      <dgm:prSet phldrT="[文本]" custT="1"/>
      <dgm:spPr/>
      <dgm:t>
        <a:bodyPr/>
        <a:lstStyle/>
        <a:p>
          <a:r>
            <a:rPr lang="en-US" sz="3200" b="1" dirty="0" smtClean="0">
              <a:latin typeface="Times New Roman" pitchFamily="18" charset="0"/>
              <a:cs typeface="Times New Roman" pitchFamily="18" charset="0"/>
            </a:rPr>
            <a:t>Faculty Recruitment</a:t>
          </a:r>
          <a:endParaRPr lang="zh-CN" altLang="en-US" sz="3200" dirty="0">
            <a:latin typeface="Times New Roman" pitchFamily="18" charset="0"/>
            <a:cs typeface="Times New Roman" pitchFamily="18" charset="0"/>
          </a:endParaRPr>
        </a:p>
      </dgm:t>
    </dgm:pt>
    <dgm:pt modelId="{FD25F9BB-3C4C-4256-9386-E877013AF42A}" type="parTrans" cxnId="{EB27E799-5A0D-4AB6-8B4E-F66F63516122}">
      <dgm:prSet/>
      <dgm:spPr/>
      <dgm:t>
        <a:bodyPr/>
        <a:lstStyle/>
        <a:p>
          <a:endParaRPr lang="zh-CN" altLang="en-US"/>
        </a:p>
      </dgm:t>
    </dgm:pt>
    <dgm:pt modelId="{B0DA01A0-EDF5-424E-9514-569353E0EC83}" type="sibTrans" cxnId="{EB27E799-5A0D-4AB6-8B4E-F66F63516122}">
      <dgm:prSet/>
      <dgm:spPr/>
      <dgm:t>
        <a:bodyPr/>
        <a:lstStyle/>
        <a:p>
          <a:endParaRPr lang="zh-CN" altLang="en-US"/>
        </a:p>
      </dgm:t>
    </dgm:pt>
    <dgm:pt modelId="{4435B07C-7B38-4F7C-B198-77483973DAA4}" type="pres">
      <dgm:prSet presAssocID="{0E0F4FE3-ECBC-4894-86FD-BC31BA7AB0D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53655237-C086-47CC-BDD4-EB83FD4B3289}" type="pres">
      <dgm:prSet presAssocID="{7A10E729-4575-4158-8789-0B39A271CD1D}" presName="parentLin" presStyleCnt="0"/>
      <dgm:spPr/>
    </dgm:pt>
    <dgm:pt modelId="{A19FECB9-8700-4F59-86EA-4F185F25B6D4}" type="pres">
      <dgm:prSet presAssocID="{7A10E729-4575-4158-8789-0B39A271CD1D}" presName="parentLeftMargin" presStyleLbl="node1" presStyleIdx="0" presStyleCnt="1"/>
      <dgm:spPr/>
      <dgm:t>
        <a:bodyPr/>
        <a:lstStyle/>
        <a:p>
          <a:endParaRPr lang="zh-CN" altLang="en-US"/>
        </a:p>
      </dgm:t>
    </dgm:pt>
    <dgm:pt modelId="{810C27C2-AB9D-42AE-A036-FA80116ECC21}" type="pres">
      <dgm:prSet presAssocID="{7A10E729-4575-4158-8789-0B39A271CD1D}" presName="parentText" presStyleLbl="node1" presStyleIdx="0" presStyleCnt="1" custScaleX="126455" custScaleY="67695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3ABC3E6-09B6-482C-BD79-06E553D78846}" type="pres">
      <dgm:prSet presAssocID="{7A10E729-4575-4158-8789-0B39A271CD1D}" presName="negativeSpace" presStyleCnt="0"/>
      <dgm:spPr/>
    </dgm:pt>
    <dgm:pt modelId="{C40FC894-5225-46C3-8D7E-4C8593BAB039}" type="pres">
      <dgm:prSet presAssocID="{7A10E729-4575-4158-8789-0B39A271CD1D}" presName="childText" presStyleLbl="conFgAcc1" presStyleIdx="0" presStyleCnt="1" custScaleY="490064" custLinFactNeighborX="-926" custLinFactNeighborY="485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7A9A9BCC-82CD-41E8-8A3D-9AB065DA3ACC}" type="presOf" srcId="{7A10E729-4575-4158-8789-0B39A271CD1D}" destId="{A19FECB9-8700-4F59-86EA-4F185F25B6D4}" srcOrd="0" destOrd="0" presId="urn:microsoft.com/office/officeart/2005/8/layout/list1"/>
    <dgm:cxn modelId="{3DE80279-A9FD-4E68-83F9-55B07F9165E4}" type="presOf" srcId="{0E0F4FE3-ECBC-4894-86FD-BC31BA7AB0D5}" destId="{4435B07C-7B38-4F7C-B198-77483973DAA4}" srcOrd="0" destOrd="0" presId="urn:microsoft.com/office/officeart/2005/8/layout/list1"/>
    <dgm:cxn modelId="{EB27E799-5A0D-4AB6-8B4E-F66F63516122}" srcId="{0E0F4FE3-ECBC-4894-86FD-BC31BA7AB0D5}" destId="{7A10E729-4575-4158-8789-0B39A271CD1D}" srcOrd="0" destOrd="0" parTransId="{FD25F9BB-3C4C-4256-9386-E877013AF42A}" sibTransId="{B0DA01A0-EDF5-424E-9514-569353E0EC83}"/>
    <dgm:cxn modelId="{9EA1C27A-CC1A-44D5-982D-3D5137D11814}" type="presOf" srcId="{7A10E729-4575-4158-8789-0B39A271CD1D}" destId="{810C27C2-AB9D-42AE-A036-FA80116ECC21}" srcOrd="1" destOrd="0" presId="urn:microsoft.com/office/officeart/2005/8/layout/list1"/>
    <dgm:cxn modelId="{44A7EF9F-1E46-43D7-81AD-8DBF340D2D99}" type="presParOf" srcId="{4435B07C-7B38-4F7C-B198-77483973DAA4}" destId="{53655237-C086-47CC-BDD4-EB83FD4B3289}" srcOrd="0" destOrd="0" presId="urn:microsoft.com/office/officeart/2005/8/layout/list1"/>
    <dgm:cxn modelId="{D90393A1-05C3-4F76-B11D-FB49B2B85F1E}" type="presParOf" srcId="{53655237-C086-47CC-BDD4-EB83FD4B3289}" destId="{A19FECB9-8700-4F59-86EA-4F185F25B6D4}" srcOrd="0" destOrd="0" presId="urn:microsoft.com/office/officeart/2005/8/layout/list1"/>
    <dgm:cxn modelId="{49AB86A0-C9F8-408D-A155-DF61702B8F1F}" type="presParOf" srcId="{53655237-C086-47CC-BDD4-EB83FD4B3289}" destId="{810C27C2-AB9D-42AE-A036-FA80116ECC21}" srcOrd="1" destOrd="0" presId="urn:microsoft.com/office/officeart/2005/8/layout/list1"/>
    <dgm:cxn modelId="{13C17D54-4E94-4617-9CC2-C72B7EC843DC}" type="presParOf" srcId="{4435B07C-7B38-4F7C-B198-77483973DAA4}" destId="{53ABC3E6-09B6-482C-BD79-06E553D78846}" srcOrd="1" destOrd="0" presId="urn:microsoft.com/office/officeart/2005/8/layout/list1"/>
    <dgm:cxn modelId="{143FBAC6-D762-40F1-950D-0495CB287667}" type="presParOf" srcId="{4435B07C-7B38-4F7C-B198-77483973DAA4}" destId="{C40FC894-5225-46C3-8D7E-4C8593BAB03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E0F4FE3-ECBC-4894-86FD-BC31BA7AB0D5}" type="doc">
      <dgm:prSet loTypeId="urn:microsoft.com/office/officeart/2005/8/layout/list1" loCatId="list" qsTypeId="urn:microsoft.com/office/officeart/2005/8/quickstyle/simple1#22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7A10E729-4575-4158-8789-0B39A271CD1D}">
      <dgm:prSet phldrT="[文本]" custT="1"/>
      <dgm:spPr/>
      <dgm:t>
        <a:bodyPr/>
        <a:lstStyle/>
        <a:p>
          <a:r>
            <a:rPr lang="en-US" altLang="zh-CN" sz="3200" b="1" dirty="0" smtClean="0">
              <a:latin typeface="Times New Roman" pitchFamily="18" charset="0"/>
              <a:cs typeface="Times New Roman" pitchFamily="18" charset="0"/>
            </a:rPr>
            <a:t>Joint Research</a:t>
          </a:r>
          <a:endParaRPr lang="zh-CN" altLang="en-US" sz="3200" b="1" dirty="0">
            <a:latin typeface="Times New Roman" pitchFamily="18" charset="0"/>
            <a:cs typeface="Times New Roman" pitchFamily="18" charset="0"/>
          </a:endParaRPr>
        </a:p>
      </dgm:t>
    </dgm:pt>
    <dgm:pt modelId="{FD25F9BB-3C4C-4256-9386-E877013AF42A}" type="parTrans" cxnId="{EB27E799-5A0D-4AB6-8B4E-F66F63516122}">
      <dgm:prSet/>
      <dgm:spPr/>
      <dgm:t>
        <a:bodyPr/>
        <a:lstStyle/>
        <a:p>
          <a:endParaRPr lang="zh-CN" altLang="en-US"/>
        </a:p>
      </dgm:t>
    </dgm:pt>
    <dgm:pt modelId="{B0DA01A0-EDF5-424E-9514-569353E0EC83}" type="sibTrans" cxnId="{EB27E799-5A0D-4AB6-8B4E-F66F63516122}">
      <dgm:prSet/>
      <dgm:spPr/>
      <dgm:t>
        <a:bodyPr/>
        <a:lstStyle/>
        <a:p>
          <a:endParaRPr lang="zh-CN" altLang="en-US"/>
        </a:p>
      </dgm:t>
    </dgm:pt>
    <dgm:pt modelId="{4435B07C-7B38-4F7C-B198-77483973DAA4}" type="pres">
      <dgm:prSet presAssocID="{0E0F4FE3-ECBC-4894-86FD-BC31BA7AB0D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53655237-C086-47CC-BDD4-EB83FD4B3289}" type="pres">
      <dgm:prSet presAssocID="{7A10E729-4575-4158-8789-0B39A271CD1D}" presName="parentLin" presStyleCnt="0"/>
      <dgm:spPr/>
    </dgm:pt>
    <dgm:pt modelId="{A19FECB9-8700-4F59-86EA-4F185F25B6D4}" type="pres">
      <dgm:prSet presAssocID="{7A10E729-4575-4158-8789-0B39A271CD1D}" presName="parentLeftMargin" presStyleLbl="node1" presStyleIdx="0" presStyleCnt="1"/>
      <dgm:spPr/>
      <dgm:t>
        <a:bodyPr/>
        <a:lstStyle/>
        <a:p>
          <a:endParaRPr lang="zh-CN" altLang="en-US"/>
        </a:p>
      </dgm:t>
    </dgm:pt>
    <dgm:pt modelId="{810C27C2-AB9D-42AE-A036-FA80116ECC21}" type="pres">
      <dgm:prSet presAssocID="{7A10E729-4575-4158-8789-0B39A271CD1D}" presName="parentText" presStyleLbl="node1" presStyleIdx="0" presStyleCnt="1" custScaleX="126455" custScaleY="67695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3ABC3E6-09B6-482C-BD79-06E553D78846}" type="pres">
      <dgm:prSet presAssocID="{7A10E729-4575-4158-8789-0B39A271CD1D}" presName="negativeSpace" presStyleCnt="0"/>
      <dgm:spPr/>
    </dgm:pt>
    <dgm:pt modelId="{C40FC894-5225-46C3-8D7E-4C8593BAB039}" type="pres">
      <dgm:prSet presAssocID="{7A10E729-4575-4158-8789-0B39A271CD1D}" presName="childText" presStyleLbl="conFgAcc1" presStyleIdx="0" presStyleCnt="1" custScaleY="490064" custLinFactNeighborY="270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7DC5D77F-5FFF-4282-94C1-6619240DD724}" type="presOf" srcId="{0E0F4FE3-ECBC-4894-86FD-BC31BA7AB0D5}" destId="{4435B07C-7B38-4F7C-B198-77483973DAA4}" srcOrd="0" destOrd="0" presId="urn:microsoft.com/office/officeart/2005/8/layout/list1"/>
    <dgm:cxn modelId="{EB27E799-5A0D-4AB6-8B4E-F66F63516122}" srcId="{0E0F4FE3-ECBC-4894-86FD-BC31BA7AB0D5}" destId="{7A10E729-4575-4158-8789-0B39A271CD1D}" srcOrd="0" destOrd="0" parTransId="{FD25F9BB-3C4C-4256-9386-E877013AF42A}" sibTransId="{B0DA01A0-EDF5-424E-9514-569353E0EC83}"/>
    <dgm:cxn modelId="{F980280C-AF96-40BB-85E0-49802C8DA5BF}" type="presOf" srcId="{7A10E729-4575-4158-8789-0B39A271CD1D}" destId="{A19FECB9-8700-4F59-86EA-4F185F25B6D4}" srcOrd="0" destOrd="0" presId="urn:microsoft.com/office/officeart/2005/8/layout/list1"/>
    <dgm:cxn modelId="{478551C0-2280-4FE5-94A5-C1CFF2E09CA3}" type="presOf" srcId="{7A10E729-4575-4158-8789-0B39A271CD1D}" destId="{810C27C2-AB9D-42AE-A036-FA80116ECC21}" srcOrd="1" destOrd="0" presId="urn:microsoft.com/office/officeart/2005/8/layout/list1"/>
    <dgm:cxn modelId="{36272A42-E2C2-4140-8CD7-C5D9218E7FE4}" type="presParOf" srcId="{4435B07C-7B38-4F7C-B198-77483973DAA4}" destId="{53655237-C086-47CC-BDD4-EB83FD4B3289}" srcOrd="0" destOrd="0" presId="urn:microsoft.com/office/officeart/2005/8/layout/list1"/>
    <dgm:cxn modelId="{48C59C3F-C0FC-4701-B042-655A3E4C1F27}" type="presParOf" srcId="{53655237-C086-47CC-BDD4-EB83FD4B3289}" destId="{A19FECB9-8700-4F59-86EA-4F185F25B6D4}" srcOrd="0" destOrd="0" presId="urn:microsoft.com/office/officeart/2005/8/layout/list1"/>
    <dgm:cxn modelId="{EDCA18A6-8422-44C4-B402-CBA573751048}" type="presParOf" srcId="{53655237-C086-47CC-BDD4-EB83FD4B3289}" destId="{810C27C2-AB9D-42AE-A036-FA80116ECC21}" srcOrd="1" destOrd="0" presId="urn:microsoft.com/office/officeart/2005/8/layout/list1"/>
    <dgm:cxn modelId="{8A41208E-5259-44DD-8F54-355DC4605678}" type="presParOf" srcId="{4435B07C-7B38-4F7C-B198-77483973DAA4}" destId="{53ABC3E6-09B6-482C-BD79-06E553D78846}" srcOrd="1" destOrd="0" presId="urn:microsoft.com/office/officeart/2005/8/layout/list1"/>
    <dgm:cxn modelId="{6AD15924-04A3-4149-8C2A-67A797377C4C}" type="presParOf" srcId="{4435B07C-7B38-4F7C-B198-77483973DAA4}" destId="{C40FC894-5225-46C3-8D7E-4C8593BAB03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E0F4FE3-ECBC-4894-86FD-BC31BA7AB0D5}" type="doc">
      <dgm:prSet loTypeId="urn:microsoft.com/office/officeart/2005/8/layout/list1" loCatId="list" qsTypeId="urn:microsoft.com/office/officeart/2005/8/quickstyle/simple1#22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7A10E729-4575-4158-8789-0B39A271CD1D}">
      <dgm:prSet phldrT="[文本]" custT="1"/>
      <dgm:spPr/>
      <dgm:t>
        <a:bodyPr/>
        <a:lstStyle/>
        <a:p>
          <a:r>
            <a:rPr lang="en-US" altLang="zh-CN" sz="3200" b="1" dirty="0" smtClean="0">
              <a:latin typeface="Times New Roman" pitchFamily="18" charset="0"/>
              <a:cs typeface="Times New Roman" pitchFamily="18" charset="0"/>
            </a:rPr>
            <a:t>Disseminating Chinese Culture and Promoting Cultural Dialogue</a:t>
          </a:r>
          <a:endParaRPr lang="zh-CN" altLang="en-US" sz="3200" b="1" dirty="0">
            <a:latin typeface="Times New Roman" pitchFamily="18" charset="0"/>
            <a:cs typeface="Times New Roman" pitchFamily="18" charset="0"/>
          </a:endParaRPr>
        </a:p>
      </dgm:t>
    </dgm:pt>
    <dgm:pt modelId="{FD25F9BB-3C4C-4256-9386-E877013AF42A}" type="parTrans" cxnId="{EB27E799-5A0D-4AB6-8B4E-F66F63516122}">
      <dgm:prSet/>
      <dgm:spPr/>
      <dgm:t>
        <a:bodyPr/>
        <a:lstStyle/>
        <a:p>
          <a:endParaRPr lang="zh-CN" altLang="en-US"/>
        </a:p>
      </dgm:t>
    </dgm:pt>
    <dgm:pt modelId="{B0DA01A0-EDF5-424E-9514-569353E0EC83}" type="sibTrans" cxnId="{EB27E799-5A0D-4AB6-8B4E-F66F63516122}">
      <dgm:prSet/>
      <dgm:spPr/>
      <dgm:t>
        <a:bodyPr/>
        <a:lstStyle/>
        <a:p>
          <a:endParaRPr lang="zh-CN" altLang="en-US"/>
        </a:p>
      </dgm:t>
    </dgm:pt>
    <dgm:pt modelId="{817B4C02-E264-49F6-B692-87DDB2243E00}">
      <dgm:prSet/>
      <dgm:spPr/>
      <dgm:t>
        <a:bodyPr/>
        <a:lstStyle/>
        <a:p>
          <a:endParaRPr lang="zh-CN" altLang="en-US" dirty="0"/>
        </a:p>
      </dgm:t>
    </dgm:pt>
    <dgm:pt modelId="{C615C513-04BC-4485-910B-517268E6FA08}" type="parTrans" cxnId="{5E26875C-3782-43FA-8BCF-97F81A737C2B}">
      <dgm:prSet/>
      <dgm:spPr/>
    </dgm:pt>
    <dgm:pt modelId="{9349E7B5-9BBC-42DB-83E4-B31C2646B53E}" type="sibTrans" cxnId="{5E26875C-3782-43FA-8BCF-97F81A737C2B}">
      <dgm:prSet/>
      <dgm:spPr/>
    </dgm:pt>
    <dgm:pt modelId="{4435B07C-7B38-4F7C-B198-77483973DAA4}" type="pres">
      <dgm:prSet presAssocID="{0E0F4FE3-ECBC-4894-86FD-BC31BA7AB0D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53655237-C086-47CC-BDD4-EB83FD4B3289}" type="pres">
      <dgm:prSet presAssocID="{7A10E729-4575-4158-8789-0B39A271CD1D}" presName="parentLin" presStyleCnt="0"/>
      <dgm:spPr/>
    </dgm:pt>
    <dgm:pt modelId="{A19FECB9-8700-4F59-86EA-4F185F25B6D4}" type="pres">
      <dgm:prSet presAssocID="{7A10E729-4575-4158-8789-0B39A271CD1D}" presName="parentLeftMargin" presStyleLbl="node1" presStyleIdx="0" presStyleCnt="1"/>
      <dgm:spPr/>
      <dgm:t>
        <a:bodyPr/>
        <a:lstStyle/>
        <a:p>
          <a:endParaRPr lang="zh-CN" altLang="en-US"/>
        </a:p>
      </dgm:t>
    </dgm:pt>
    <dgm:pt modelId="{810C27C2-AB9D-42AE-A036-FA80116ECC21}" type="pres">
      <dgm:prSet presAssocID="{7A10E729-4575-4158-8789-0B39A271CD1D}" presName="parentText" presStyleLbl="node1" presStyleIdx="0" presStyleCnt="1" custScaleX="126455" custScaleY="67695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3ABC3E6-09B6-482C-BD79-06E553D78846}" type="pres">
      <dgm:prSet presAssocID="{7A10E729-4575-4158-8789-0B39A271CD1D}" presName="negativeSpace" presStyleCnt="0"/>
      <dgm:spPr/>
    </dgm:pt>
    <dgm:pt modelId="{C40FC894-5225-46C3-8D7E-4C8593BAB039}" type="pres">
      <dgm:prSet presAssocID="{7A10E729-4575-4158-8789-0B39A271CD1D}" presName="childText" presStyleLbl="conFgAcc1" presStyleIdx="0" presStyleCnt="1" custScaleY="490064" custLinFactNeighborY="270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BD1415F6-7A2D-455F-ADD9-95FC7D330107}" type="presOf" srcId="{7A10E729-4575-4158-8789-0B39A271CD1D}" destId="{A19FECB9-8700-4F59-86EA-4F185F25B6D4}" srcOrd="0" destOrd="0" presId="urn:microsoft.com/office/officeart/2005/8/layout/list1"/>
    <dgm:cxn modelId="{90DA43BD-CBBC-44ED-A5E0-3EE66800A714}" type="presOf" srcId="{817B4C02-E264-49F6-B692-87DDB2243E00}" destId="{C40FC894-5225-46C3-8D7E-4C8593BAB039}" srcOrd="0" destOrd="0" presId="urn:microsoft.com/office/officeart/2005/8/layout/list1"/>
    <dgm:cxn modelId="{50C65B1D-EABB-4FD5-83A2-73A4DAF6FFE9}" type="presOf" srcId="{7A10E729-4575-4158-8789-0B39A271CD1D}" destId="{810C27C2-AB9D-42AE-A036-FA80116ECC21}" srcOrd="1" destOrd="0" presId="urn:microsoft.com/office/officeart/2005/8/layout/list1"/>
    <dgm:cxn modelId="{430AC1BA-BE5E-4BB6-B363-82AF726BEE1D}" type="presOf" srcId="{0E0F4FE3-ECBC-4894-86FD-BC31BA7AB0D5}" destId="{4435B07C-7B38-4F7C-B198-77483973DAA4}" srcOrd="0" destOrd="0" presId="urn:microsoft.com/office/officeart/2005/8/layout/list1"/>
    <dgm:cxn modelId="{5E26875C-3782-43FA-8BCF-97F81A737C2B}" srcId="{7A10E729-4575-4158-8789-0B39A271CD1D}" destId="{817B4C02-E264-49F6-B692-87DDB2243E00}" srcOrd="0" destOrd="0" parTransId="{C615C513-04BC-4485-910B-517268E6FA08}" sibTransId="{9349E7B5-9BBC-42DB-83E4-B31C2646B53E}"/>
    <dgm:cxn modelId="{EB27E799-5A0D-4AB6-8B4E-F66F63516122}" srcId="{0E0F4FE3-ECBC-4894-86FD-BC31BA7AB0D5}" destId="{7A10E729-4575-4158-8789-0B39A271CD1D}" srcOrd="0" destOrd="0" parTransId="{FD25F9BB-3C4C-4256-9386-E877013AF42A}" sibTransId="{B0DA01A0-EDF5-424E-9514-569353E0EC83}"/>
    <dgm:cxn modelId="{5998092A-EDB1-4360-9069-79DBBC52D562}" type="presParOf" srcId="{4435B07C-7B38-4F7C-B198-77483973DAA4}" destId="{53655237-C086-47CC-BDD4-EB83FD4B3289}" srcOrd="0" destOrd="0" presId="urn:microsoft.com/office/officeart/2005/8/layout/list1"/>
    <dgm:cxn modelId="{B70BD930-A79D-45C8-9994-92C687CB329D}" type="presParOf" srcId="{53655237-C086-47CC-BDD4-EB83FD4B3289}" destId="{A19FECB9-8700-4F59-86EA-4F185F25B6D4}" srcOrd="0" destOrd="0" presId="urn:microsoft.com/office/officeart/2005/8/layout/list1"/>
    <dgm:cxn modelId="{4CAF816B-D288-47B2-B9A8-BB9B8000AAF9}" type="presParOf" srcId="{53655237-C086-47CC-BDD4-EB83FD4B3289}" destId="{810C27C2-AB9D-42AE-A036-FA80116ECC21}" srcOrd="1" destOrd="0" presId="urn:microsoft.com/office/officeart/2005/8/layout/list1"/>
    <dgm:cxn modelId="{82312C61-2CF6-42C8-B1D8-C443A7ED7A6B}" type="presParOf" srcId="{4435B07C-7B38-4F7C-B198-77483973DAA4}" destId="{53ABC3E6-09B6-482C-BD79-06E553D78846}" srcOrd="1" destOrd="0" presId="urn:microsoft.com/office/officeart/2005/8/layout/list1"/>
    <dgm:cxn modelId="{59C6DADA-B470-4609-9B53-A4FEB123B38B}" type="presParOf" srcId="{4435B07C-7B38-4F7C-B198-77483973DAA4}" destId="{C40FC894-5225-46C3-8D7E-4C8593BAB03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E0F4FE3-ECBC-4894-86FD-BC31BA7AB0D5}" type="doc">
      <dgm:prSet loTypeId="urn:microsoft.com/office/officeart/2005/8/layout/list1" loCatId="list" qsTypeId="urn:microsoft.com/office/officeart/2005/8/quickstyle/simple1#22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7A10E729-4575-4158-8789-0B39A271CD1D}">
      <dgm:prSet phldrT="[文本]" custT="1"/>
      <dgm:spPr/>
      <dgm:t>
        <a:bodyPr/>
        <a:lstStyle/>
        <a:p>
          <a:r>
            <a:rPr lang="en-US" altLang="zh-CN" sz="3200" b="1" dirty="0" smtClean="0">
              <a:latin typeface="Times New Roman" pitchFamily="18" charset="0"/>
              <a:cs typeface="Times New Roman" pitchFamily="18" charset="0"/>
            </a:rPr>
            <a:t>Tackling Common Challenges</a:t>
          </a:r>
          <a:endParaRPr lang="zh-CN" altLang="en-US" sz="3200" b="1" dirty="0">
            <a:latin typeface="Times New Roman" pitchFamily="18" charset="0"/>
            <a:cs typeface="Times New Roman" pitchFamily="18" charset="0"/>
          </a:endParaRPr>
        </a:p>
      </dgm:t>
    </dgm:pt>
    <dgm:pt modelId="{FD25F9BB-3C4C-4256-9386-E877013AF42A}" type="parTrans" cxnId="{EB27E799-5A0D-4AB6-8B4E-F66F63516122}">
      <dgm:prSet/>
      <dgm:spPr/>
      <dgm:t>
        <a:bodyPr/>
        <a:lstStyle/>
        <a:p>
          <a:endParaRPr lang="zh-CN" altLang="en-US"/>
        </a:p>
      </dgm:t>
    </dgm:pt>
    <dgm:pt modelId="{B0DA01A0-EDF5-424E-9514-569353E0EC83}" type="sibTrans" cxnId="{EB27E799-5A0D-4AB6-8B4E-F66F63516122}">
      <dgm:prSet/>
      <dgm:spPr/>
      <dgm:t>
        <a:bodyPr/>
        <a:lstStyle/>
        <a:p>
          <a:endParaRPr lang="zh-CN" altLang="en-US"/>
        </a:p>
      </dgm:t>
    </dgm:pt>
    <dgm:pt modelId="{4435B07C-7B38-4F7C-B198-77483973DAA4}" type="pres">
      <dgm:prSet presAssocID="{0E0F4FE3-ECBC-4894-86FD-BC31BA7AB0D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53655237-C086-47CC-BDD4-EB83FD4B3289}" type="pres">
      <dgm:prSet presAssocID="{7A10E729-4575-4158-8789-0B39A271CD1D}" presName="parentLin" presStyleCnt="0"/>
      <dgm:spPr/>
    </dgm:pt>
    <dgm:pt modelId="{A19FECB9-8700-4F59-86EA-4F185F25B6D4}" type="pres">
      <dgm:prSet presAssocID="{7A10E729-4575-4158-8789-0B39A271CD1D}" presName="parentLeftMargin" presStyleLbl="node1" presStyleIdx="0" presStyleCnt="1"/>
      <dgm:spPr/>
      <dgm:t>
        <a:bodyPr/>
        <a:lstStyle/>
        <a:p>
          <a:endParaRPr lang="zh-CN" altLang="en-US"/>
        </a:p>
      </dgm:t>
    </dgm:pt>
    <dgm:pt modelId="{810C27C2-AB9D-42AE-A036-FA80116ECC21}" type="pres">
      <dgm:prSet presAssocID="{7A10E729-4575-4158-8789-0B39A271CD1D}" presName="parentText" presStyleLbl="node1" presStyleIdx="0" presStyleCnt="1" custScaleX="126455" custScaleY="67695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3ABC3E6-09B6-482C-BD79-06E553D78846}" type="pres">
      <dgm:prSet presAssocID="{7A10E729-4575-4158-8789-0B39A271CD1D}" presName="negativeSpace" presStyleCnt="0"/>
      <dgm:spPr/>
    </dgm:pt>
    <dgm:pt modelId="{C40FC894-5225-46C3-8D7E-4C8593BAB039}" type="pres">
      <dgm:prSet presAssocID="{7A10E729-4575-4158-8789-0B39A271CD1D}" presName="childText" presStyleLbl="conFgAcc1" presStyleIdx="0" presStyleCnt="1" custScaleY="490064" custLinFactNeighborY="270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AF5DD9D5-0998-4419-B247-A9BCBF6163A4}" type="presOf" srcId="{0E0F4FE3-ECBC-4894-86FD-BC31BA7AB0D5}" destId="{4435B07C-7B38-4F7C-B198-77483973DAA4}" srcOrd="0" destOrd="0" presId="urn:microsoft.com/office/officeart/2005/8/layout/list1"/>
    <dgm:cxn modelId="{8A6A27FD-2DBA-451E-8C61-50543B17A276}" type="presOf" srcId="{7A10E729-4575-4158-8789-0B39A271CD1D}" destId="{A19FECB9-8700-4F59-86EA-4F185F25B6D4}" srcOrd="0" destOrd="0" presId="urn:microsoft.com/office/officeart/2005/8/layout/list1"/>
    <dgm:cxn modelId="{BE1EE6B8-8171-49F4-AB65-5D65D78751A7}" type="presOf" srcId="{7A10E729-4575-4158-8789-0B39A271CD1D}" destId="{810C27C2-AB9D-42AE-A036-FA80116ECC21}" srcOrd="1" destOrd="0" presId="urn:microsoft.com/office/officeart/2005/8/layout/list1"/>
    <dgm:cxn modelId="{EB27E799-5A0D-4AB6-8B4E-F66F63516122}" srcId="{0E0F4FE3-ECBC-4894-86FD-BC31BA7AB0D5}" destId="{7A10E729-4575-4158-8789-0B39A271CD1D}" srcOrd="0" destOrd="0" parTransId="{FD25F9BB-3C4C-4256-9386-E877013AF42A}" sibTransId="{B0DA01A0-EDF5-424E-9514-569353E0EC83}"/>
    <dgm:cxn modelId="{B0507628-6FA9-402B-8B82-5C88EFEBFEA1}" type="presParOf" srcId="{4435B07C-7B38-4F7C-B198-77483973DAA4}" destId="{53655237-C086-47CC-BDD4-EB83FD4B3289}" srcOrd="0" destOrd="0" presId="urn:microsoft.com/office/officeart/2005/8/layout/list1"/>
    <dgm:cxn modelId="{FA4A8928-58E9-4E59-8AF2-B25468B24551}" type="presParOf" srcId="{53655237-C086-47CC-BDD4-EB83FD4B3289}" destId="{A19FECB9-8700-4F59-86EA-4F185F25B6D4}" srcOrd="0" destOrd="0" presId="urn:microsoft.com/office/officeart/2005/8/layout/list1"/>
    <dgm:cxn modelId="{8CE4806B-7FEA-448F-8205-41FFC9574A29}" type="presParOf" srcId="{53655237-C086-47CC-BDD4-EB83FD4B3289}" destId="{810C27C2-AB9D-42AE-A036-FA80116ECC21}" srcOrd="1" destOrd="0" presId="urn:microsoft.com/office/officeart/2005/8/layout/list1"/>
    <dgm:cxn modelId="{FC6BB225-8927-4322-9B2F-868CC2D6A95B}" type="presParOf" srcId="{4435B07C-7B38-4F7C-B198-77483973DAA4}" destId="{53ABC3E6-09B6-482C-BD79-06E553D78846}" srcOrd="1" destOrd="0" presId="urn:microsoft.com/office/officeart/2005/8/layout/list1"/>
    <dgm:cxn modelId="{27EE462D-4C92-4A08-966F-FDD47303336A}" type="presParOf" srcId="{4435B07C-7B38-4F7C-B198-77483973DAA4}" destId="{C40FC894-5225-46C3-8D7E-4C8593BAB03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E0F4FE3-ECBC-4894-86FD-BC31BA7AB0D5}" type="doc">
      <dgm:prSet loTypeId="urn:microsoft.com/office/officeart/2005/8/layout/list1" loCatId="list" qsTypeId="urn:microsoft.com/office/officeart/2005/8/quickstyle/simple1#22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7A10E729-4575-4158-8789-0B39A271CD1D}">
      <dgm:prSet phldrT="[文本]" custT="1"/>
      <dgm:spPr/>
      <dgm:t>
        <a:bodyPr/>
        <a:lstStyle/>
        <a:p>
          <a:r>
            <a:rPr lang="en-US" altLang="zh-CN" sz="3200" b="1" dirty="0" smtClean="0">
              <a:latin typeface="Times New Roman" pitchFamily="18" charset="0"/>
              <a:cs typeface="Times New Roman" pitchFamily="18" charset="0"/>
            </a:rPr>
            <a:t>Cultivating International Talents</a:t>
          </a:r>
          <a:endParaRPr lang="zh-CN" altLang="en-US" sz="3200" b="1" dirty="0">
            <a:latin typeface="Times New Roman" pitchFamily="18" charset="0"/>
            <a:cs typeface="Times New Roman" pitchFamily="18" charset="0"/>
          </a:endParaRPr>
        </a:p>
      </dgm:t>
    </dgm:pt>
    <dgm:pt modelId="{FD25F9BB-3C4C-4256-9386-E877013AF42A}" type="parTrans" cxnId="{EB27E799-5A0D-4AB6-8B4E-F66F63516122}">
      <dgm:prSet/>
      <dgm:spPr/>
      <dgm:t>
        <a:bodyPr/>
        <a:lstStyle/>
        <a:p>
          <a:endParaRPr lang="zh-CN" altLang="en-US"/>
        </a:p>
      </dgm:t>
    </dgm:pt>
    <dgm:pt modelId="{B0DA01A0-EDF5-424E-9514-569353E0EC83}" type="sibTrans" cxnId="{EB27E799-5A0D-4AB6-8B4E-F66F63516122}">
      <dgm:prSet/>
      <dgm:spPr/>
      <dgm:t>
        <a:bodyPr/>
        <a:lstStyle/>
        <a:p>
          <a:endParaRPr lang="zh-CN" altLang="en-US"/>
        </a:p>
      </dgm:t>
    </dgm:pt>
    <dgm:pt modelId="{4435B07C-7B38-4F7C-B198-77483973DAA4}" type="pres">
      <dgm:prSet presAssocID="{0E0F4FE3-ECBC-4894-86FD-BC31BA7AB0D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53655237-C086-47CC-BDD4-EB83FD4B3289}" type="pres">
      <dgm:prSet presAssocID="{7A10E729-4575-4158-8789-0B39A271CD1D}" presName="parentLin" presStyleCnt="0"/>
      <dgm:spPr/>
    </dgm:pt>
    <dgm:pt modelId="{A19FECB9-8700-4F59-86EA-4F185F25B6D4}" type="pres">
      <dgm:prSet presAssocID="{7A10E729-4575-4158-8789-0B39A271CD1D}" presName="parentLeftMargin" presStyleLbl="node1" presStyleIdx="0" presStyleCnt="1"/>
      <dgm:spPr/>
      <dgm:t>
        <a:bodyPr/>
        <a:lstStyle/>
        <a:p>
          <a:endParaRPr lang="zh-CN" altLang="en-US"/>
        </a:p>
      </dgm:t>
    </dgm:pt>
    <dgm:pt modelId="{810C27C2-AB9D-42AE-A036-FA80116ECC21}" type="pres">
      <dgm:prSet presAssocID="{7A10E729-4575-4158-8789-0B39A271CD1D}" presName="parentText" presStyleLbl="node1" presStyleIdx="0" presStyleCnt="1" custScaleX="126455" custScaleY="67695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3ABC3E6-09B6-482C-BD79-06E553D78846}" type="pres">
      <dgm:prSet presAssocID="{7A10E729-4575-4158-8789-0B39A271CD1D}" presName="negativeSpace" presStyleCnt="0"/>
      <dgm:spPr/>
    </dgm:pt>
    <dgm:pt modelId="{C40FC894-5225-46C3-8D7E-4C8593BAB039}" type="pres">
      <dgm:prSet presAssocID="{7A10E729-4575-4158-8789-0B39A271CD1D}" presName="childText" presStyleLbl="conFgAcc1" presStyleIdx="0" presStyleCnt="1" custScaleY="490064" custLinFactNeighborY="270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2F33E1FF-6134-4659-8F0E-2A0024F9576D}" type="presOf" srcId="{7A10E729-4575-4158-8789-0B39A271CD1D}" destId="{A19FECB9-8700-4F59-86EA-4F185F25B6D4}" srcOrd="0" destOrd="0" presId="urn:microsoft.com/office/officeart/2005/8/layout/list1"/>
    <dgm:cxn modelId="{25F7A311-7AFB-4BBE-B2B9-A99734359DB6}" type="presOf" srcId="{7A10E729-4575-4158-8789-0B39A271CD1D}" destId="{810C27C2-AB9D-42AE-A036-FA80116ECC21}" srcOrd="1" destOrd="0" presId="urn:microsoft.com/office/officeart/2005/8/layout/list1"/>
    <dgm:cxn modelId="{EB27E799-5A0D-4AB6-8B4E-F66F63516122}" srcId="{0E0F4FE3-ECBC-4894-86FD-BC31BA7AB0D5}" destId="{7A10E729-4575-4158-8789-0B39A271CD1D}" srcOrd="0" destOrd="0" parTransId="{FD25F9BB-3C4C-4256-9386-E877013AF42A}" sibTransId="{B0DA01A0-EDF5-424E-9514-569353E0EC83}"/>
    <dgm:cxn modelId="{19037AF1-38DB-4BD7-A33C-53757343130A}" type="presOf" srcId="{0E0F4FE3-ECBC-4894-86FD-BC31BA7AB0D5}" destId="{4435B07C-7B38-4F7C-B198-77483973DAA4}" srcOrd="0" destOrd="0" presId="urn:microsoft.com/office/officeart/2005/8/layout/list1"/>
    <dgm:cxn modelId="{3D8E9AF4-5EC4-4590-9DD1-79B9B5856F2A}" type="presParOf" srcId="{4435B07C-7B38-4F7C-B198-77483973DAA4}" destId="{53655237-C086-47CC-BDD4-EB83FD4B3289}" srcOrd="0" destOrd="0" presId="urn:microsoft.com/office/officeart/2005/8/layout/list1"/>
    <dgm:cxn modelId="{07EA31A7-A781-422E-B313-9FBD1E83DF62}" type="presParOf" srcId="{53655237-C086-47CC-BDD4-EB83FD4B3289}" destId="{A19FECB9-8700-4F59-86EA-4F185F25B6D4}" srcOrd="0" destOrd="0" presId="urn:microsoft.com/office/officeart/2005/8/layout/list1"/>
    <dgm:cxn modelId="{DC143025-7460-4084-9547-E1A8D0CC49B2}" type="presParOf" srcId="{53655237-C086-47CC-BDD4-EB83FD4B3289}" destId="{810C27C2-AB9D-42AE-A036-FA80116ECC21}" srcOrd="1" destOrd="0" presId="urn:microsoft.com/office/officeart/2005/8/layout/list1"/>
    <dgm:cxn modelId="{B15C307C-18E3-4C94-BAF6-5421BB43C1BF}" type="presParOf" srcId="{4435B07C-7B38-4F7C-B198-77483973DAA4}" destId="{53ABC3E6-09B6-482C-BD79-06E553D78846}" srcOrd="1" destOrd="0" presId="urn:microsoft.com/office/officeart/2005/8/layout/list1"/>
    <dgm:cxn modelId="{FE821F6C-48AC-4CA5-A231-9D54BBDED315}" type="presParOf" srcId="{4435B07C-7B38-4F7C-B198-77483973DAA4}" destId="{C40FC894-5225-46C3-8D7E-4C8593BAB03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0F4FE3-ECBC-4894-86FD-BC31BA7AB0D5}" type="doc">
      <dgm:prSet loTypeId="urn:microsoft.com/office/officeart/2005/8/layout/list1" loCatId="list" qsTypeId="urn:microsoft.com/office/officeart/2005/8/quickstyle/simple1#22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7A10E729-4575-4158-8789-0B39A271CD1D}">
      <dgm:prSet phldrT="[文本]" custT="1"/>
      <dgm:spPr/>
      <dgm:t>
        <a:bodyPr/>
        <a:lstStyle/>
        <a:p>
          <a:r>
            <a:rPr lang="en-US" sz="3200" b="1" dirty="0" smtClean="0">
              <a:latin typeface="Times New Roman" pitchFamily="18" charset="0"/>
              <a:cs typeface="Times New Roman" pitchFamily="18" charset="0"/>
            </a:rPr>
            <a:t>Global Experience</a:t>
          </a:r>
          <a:endParaRPr lang="zh-CN" altLang="en-US" sz="3200" dirty="0">
            <a:latin typeface="Times New Roman" pitchFamily="18" charset="0"/>
            <a:cs typeface="Times New Roman" pitchFamily="18" charset="0"/>
          </a:endParaRPr>
        </a:p>
      </dgm:t>
    </dgm:pt>
    <dgm:pt modelId="{FD25F9BB-3C4C-4256-9386-E877013AF42A}" type="parTrans" cxnId="{EB27E799-5A0D-4AB6-8B4E-F66F63516122}">
      <dgm:prSet/>
      <dgm:spPr/>
      <dgm:t>
        <a:bodyPr/>
        <a:lstStyle/>
        <a:p>
          <a:endParaRPr lang="zh-CN" altLang="en-US"/>
        </a:p>
      </dgm:t>
    </dgm:pt>
    <dgm:pt modelId="{B0DA01A0-EDF5-424E-9514-569353E0EC83}" type="sibTrans" cxnId="{EB27E799-5A0D-4AB6-8B4E-F66F63516122}">
      <dgm:prSet/>
      <dgm:spPr/>
      <dgm:t>
        <a:bodyPr/>
        <a:lstStyle/>
        <a:p>
          <a:endParaRPr lang="zh-CN" altLang="en-US"/>
        </a:p>
      </dgm:t>
    </dgm:pt>
    <dgm:pt modelId="{4435B07C-7B38-4F7C-B198-77483973DAA4}" type="pres">
      <dgm:prSet presAssocID="{0E0F4FE3-ECBC-4894-86FD-BC31BA7AB0D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53655237-C086-47CC-BDD4-EB83FD4B3289}" type="pres">
      <dgm:prSet presAssocID="{7A10E729-4575-4158-8789-0B39A271CD1D}" presName="parentLin" presStyleCnt="0"/>
      <dgm:spPr/>
    </dgm:pt>
    <dgm:pt modelId="{A19FECB9-8700-4F59-86EA-4F185F25B6D4}" type="pres">
      <dgm:prSet presAssocID="{7A10E729-4575-4158-8789-0B39A271CD1D}" presName="parentLeftMargin" presStyleLbl="node1" presStyleIdx="0" presStyleCnt="1"/>
      <dgm:spPr/>
      <dgm:t>
        <a:bodyPr/>
        <a:lstStyle/>
        <a:p>
          <a:endParaRPr lang="zh-CN" altLang="en-US"/>
        </a:p>
      </dgm:t>
    </dgm:pt>
    <dgm:pt modelId="{810C27C2-AB9D-42AE-A036-FA80116ECC21}" type="pres">
      <dgm:prSet presAssocID="{7A10E729-4575-4158-8789-0B39A271CD1D}" presName="parentText" presStyleLbl="node1" presStyleIdx="0" presStyleCnt="1" custScaleX="126455" custScaleY="67695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3ABC3E6-09B6-482C-BD79-06E553D78846}" type="pres">
      <dgm:prSet presAssocID="{7A10E729-4575-4158-8789-0B39A271CD1D}" presName="negativeSpace" presStyleCnt="0"/>
      <dgm:spPr/>
    </dgm:pt>
    <dgm:pt modelId="{C40FC894-5225-46C3-8D7E-4C8593BAB039}" type="pres">
      <dgm:prSet presAssocID="{7A10E729-4575-4158-8789-0B39A271CD1D}" presName="childText" presStyleLbl="conFgAcc1" presStyleIdx="0" presStyleCnt="1" custScaleY="490064" custLinFactNeighborX="-926" custLinFactNeighborY="485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CB01D17C-5FB4-4257-A1AC-24160C0350C7}" type="presOf" srcId="{7A10E729-4575-4158-8789-0B39A271CD1D}" destId="{A19FECB9-8700-4F59-86EA-4F185F25B6D4}" srcOrd="0" destOrd="0" presId="urn:microsoft.com/office/officeart/2005/8/layout/list1"/>
    <dgm:cxn modelId="{827BDD8C-2D79-4671-A098-438BE405FF14}" type="presOf" srcId="{0E0F4FE3-ECBC-4894-86FD-BC31BA7AB0D5}" destId="{4435B07C-7B38-4F7C-B198-77483973DAA4}" srcOrd="0" destOrd="0" presId="urn:microsoft.com/office/officeart/2005/8/layout/list1"/>
    <dgm:cxn modelId="{C182A195-8EA2-42FD-B491-7995A45DB3DB}" type="presOf" srcId="{7A10E729-4575-4158-8789-0B39A271CD1D}" destId="{810C27C2-AB9D-42AE-A036-FA80116ECC21}" srcOrd="1" destOrd="0" presId="urn:microsoft.com/office/officeart/2005/8/layout/list1"/>
    <dgm:cxn modelId="{EB27E799-5A0D-4AB6-8B4E-F66F63516122}" srcId="{0E0F4FE3-ECBC-4894-86FD-BC31BA7AB0D5}" destId="{7A10E729-4575-4158-8789-0B39A271CD1D}" srcOrd="0" destOrd="0" parTransId="{FD25F9BB-3C4C-4256-9386-E877013AF42A}" sibTransId="{B0DA01A0-EDF5-424E-9514-569353E0EC83}"/>
    <dgm:cxn modelId="{4413EED3-F3C4-4A37-A7AF-8AF496B2AD40}" type="presParOf" srcId="{4435B07C-7B38-4F7C-B198-77483973DAA4}" destId="{53655237-C086-47CC-BDD4-EB83FD4B3289}" srcOrd="0" destOrd="0" presId="urn:microsoft.com/office/officeart/2005/8/layout/list1"/>
    <dgm:cxn modelId="{983807E4-DB8C-4D97-9E59-B01266914950}" type="presParOf" srcId="{53655237-C086-47CC-BDD4-EB83FD4B3289}" destId="{A19FECB9-8700-4F59-86EA-4F185F25B6D4}" srcOrd="0" destOrd="0" presId="urn:microsoft.com/office/officeart/2005/8/layout/list1"/>
    <dgm:cxn modelId="{C52D30ED-D26A-46B6-8C70-E7DF0D170773}" type="presParOf" srcId="{53655237-C086-47CC-BDD4-EB83FD4B3289}" destId="{810C27C2-AB9D-42AE-A036-FA80116ECC21}" srcOrd="1" destOrd="0" presId="urn:microsoft.com/office/officeart/2005/8/layout/list1"/>
    <dgm:cxn modelId="{214D0AE4-CEB3-41B2-AD86-333482DBD254}" type="presParOf" srcId="{4435B07C-7B38-4F7C-B198-77483973DAA4}" destId="{53ABC3E6-09B6-482C-BD79-06E553D78846}" srcOrd="1" destOrd="0" presId="urn:microsoft.com/office/officeart/2005/8/layout/list1"/>
    <dgm:cxn modelId="{5203EE25-EE12-4BE5-9F75-626EBF8B310E}" type="presParOf" srcId="{4435B07C-7B38-4F7C-B198-77483973DAA4}" destId="{C40FC894-5225-46C3-8D7E-4C8593BAB03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0F4FE3-ECBC-4894-86FD-BC31BA7AB0D5}" type="doc">
      <dgm:prSet loTypeId="urn:microsoft.com/office/officeart/2005/8/layout/list1" loCatId="list" qsTypeId="urn:microsoft.com/office/officeart/2005/8/quickstyle/simple1#22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7A10E729-4575-4158-8789-0B39A271CD1D}">
      <dgm:prSet phldrT="[文本]" custT="1"/>
      <dgm:spPr/>
      <dgm:t>
        <a:bodyPr/>
        <a:lstStyle/>
        <a:p>
          <a:r>
            <a:rPr lang="en-US" altLang="zh-CN" sz="3200" b="1" dirty="0" smtClean="0">
              <a:latin typeface="Times New Roman" pitchFamily="18" charset="0"/>
              <a:cs typeface="Times New Roman" pitchFamily="18" charset="0"/>
            </a:rPr>
            <a:t>Joint Research</a:t>
          </a:r>
          <a:endParaRPr lang="zh-CN" altLang="en-US" sz="3200" b="1" dirty="0">
            <a:latin typeface="Times New Roman" pitchFamily="18" charset="0"/>
            <a:cs typeface="Times New Roman" pitchFamily="18" charset="0"/>
          </a:endParaRPr>
        </a:p>
      </dgm:t>
    </dgm:pt>
    <dgm:pt modelId="{FD25F9BB-3C4C-4256-9386-E877013AF42A}" type="parTrans" cxnId="{EB27E799-5A0D-4AB6-8B4E-F66F63516122}">
      <dgm:prSet/>
      <dgm:spPr/>
      <dgm:t>
        <a:bodyPr/>
        <a:lstStyle/>
        <a:p>
          <a:endParaRPr lang="zh-CN" altLang="en-US"/>
        </a:p>
      </dgm:t>
    </dgm:pt>
    <dgm:pt modelId="{B0DA01A0-EDF5-424E-9514-569353E0EC83}" type="sibTrans" cxnId="{EB27E799-5A0D-4AB6-8B4E-F66F63516122}">
      <dgm:prSet/>
      <dgm:spPr/>
      <dgm:t>
        <a:bodyPr/>
        <a:lstStyle/>
        <a:p>
          <a:endParaRPr lang="zh-CN" altLang="en-US"/>
        </a:p>
      </dgm:t>
    </dgm:pt>
    <dgm:pt modelId="{4435B07C-7B38-4F7C-B198-77483973DAA4}" type="pres">
      <dgm:prSet presAssocID="{0E0F4FE3-ECBC-4894-86FD-BC31BA7AB0D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53655237-C086-47CC-BDD4-EB83FD4B3289}" type="pres">
      <dgm:prSet presAssocID="{7A10E729-4575-4158-8789-0B39A271CD1D}" presName="parentLin" presStyleCnt="0"/>
      <dgm:spPr/>
    </dgm:pt>
    <dgm:pt modelId="{A19FECB9-8700-4F59-86EA-4F185F25B6D4}" type="pres">
      <dgm:prSet presAssocID="{7A10E729-4575-4158-8789-0B39A271CD1D}" presName="parentLeftMargin" presStyleLbl="node1" presStyleIdx="0" presStyleCnt="1"/>
      <dgm:spPr/>
      <dgm:t>
        <a:bodyPr/>
        <a:lstStyle/>
        <a:p>
          <a:endParaRPr lang="zh-CN" altLang="en-US"/>
        </a:p>
      </dgm:t>
    </dgm:pt>
    <dgm:pt modelId="{810C27C2-AB9D-42AE-A036-FA80116ECC21}" type="pres">
      <dgm:prSet presAssocID="{7A10E729-4575-4158-8789-0B39A271CD1D}" presName="parentText" presStyleLbl="node1" presStyleIdx="0" presStyleCnt="1" custScaleX="126455" custScaleY="67695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3ABC3E6-09B6-482C-BD79-06E553D78846}" type="pres">
      <dgm:prSet presAssocID="{7A10E729-4575-4158-8789-0B39A271CD1D}" presName="negativeSpace" presStyleCnt="0"/>
      <dgm:spPr/>
    </dgm:pt>
    <dgm:pt modelId="{C40FC894-5225-46C3-8D7E-4C8593BAB039}" type="pres">
      <dgm:prSet presAssocID="{7A10E729-4575-4158-8789-0B39A271CD1D}" presName="childText" presStyleLbl="conFgAcc1" presStyleIdx="0" presStyleCnt="1" custScaleY="490064" custLinFactNeighborX="-926" custLinFactNeighborY="485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0DF1F372-EAC2-41D5-975E-755E2060F651}" type="presOf" srcId="{0E0F4FE3-ECBC-4894-86FD-BC31BA7AB0D5}" destId="{4435B07C-7B38-4F7C-B198-77483973DAA4}" srcOrd="0" destOrd="0" presId="urn:microsoft.com/office/officeart/2005/8/layout/list1"/>
    <dgm:cxn modelId="{59179060-C45A-4919-9472-8BF83416536B}" type="presOf" srcId="{7A10E729-4575-4158-8789-0B39A271CD1D}" destId="{810C27C2-AB9D-42AE-A036-FA80116ECC21}" srcOrd="1" destOrd="0" presId="urn:microsoft.com/office/officeart/2005/8/layout/list1"/>
    <dgm:cxn modelId="{BE1D1F21-DCD5-45DF-A67D-337860B68CD8}" type="presOf" srcId="{7A10E729-4575-4158-8789-0B39A271CD1D}" destId="{A19FECB9-8700-4F59-86EA-4F185F25B6D4}" srcOrd="0" destOrd="0" presId="urn:microsoft.com/office/officeart/2005/8/layout/list1"/>
    <dgm:cxn modelId="{EB27E799-5A0D-4AB6-8B4E-F66F63516122}" srcId="{0E0F4FE3-ECBC-4894-86FD-BC31BA7AB0D5}" destId="{7A10E729-4575-4158-8789-0B39A271CD1D}" srcOrd="0" destOrd="0" parTransId="{FD25F9BB-3C4C-4256-9386-E877013AF42A}" sibTransId="{B0DA01A0-EDF5-424E-9514-569353E0EC83}"/>
    <dgm:cxn modelId="{F8540457-7267-42C4-84FB-6CDF0F4AE6FB}" type="presParOf" srcId="{4435B07C-7B38-4F7C-B198-77483973DAA4}" destId="{53655237-C086-47CC-BDD4-EB83FD4B3289}" srcOrd="0" destOrd="0" presId="urn:microsoft.com/office/officeart/2005/8/layout/list1"/>
    <dgm:cxn modelId="{1B3261DE-2B81-48DB-A488-914793D8D796}" type="presParOf" srcId="{53655237-C086-47CC-BDD4-EB83FD4B3289}" destId="{A19FECB9-8700-4F59-86EA-4F185F25B6D4}" srcOrd="0" destOrd="0" presId="urn:microsoft.com/office/officeart/2005/8/layout/list1"/>
    <dgm:cxn modelId="{758749F5-54F6-416C-BDF9-D6EA1216C3E4}" type="presParOf" srcId="{53655237-C086-47CC-BDD4-EB83FD4B3289}" destId="{810C27C2-AB9D-42AE-A036-FA80116ECC21}" srcOrd="1" destOrd="0" presId="urn:microsoft.com/office/officeart/2005/8/layout/list1"/>
    <dgm:cxn modelId="{21C76EBB-CB3C-4ACD-B33A-29A47F55D5E4}" type="presParOf" srcId="{4435B07C-7B38-4F7C-B198-77483973DAA4}" destId="{53ABC3E6-09B6-482C-BD79-06E553D78846}" srcOrd="1" destOrd="0" presId="urn:microsoft.com/office/officeart/2005/8/layout/list1"/>
    <dgm:cxn modelId="{B2C1DC59-263E-4D3C-B850-7E37198F7BB3}" type="presParOf" srcId="{4435B07C-7B38-4F7C-B198-77483973DAA4}" destId="{C40FC894-5225-46C3-8D7E-4C8593BAB03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5778E2-0607-40A3-A3DB-70BC46C4C998}" type="doc">
      <dgm:prSet loTypeId="urn:microsoft.com/office/officeart/2005/8/layout/default" loCatId="list" qsTypeId="urn:microsoft.com/office/officeart/2005/8/quickstyle/simple1#26" qsCatId="simple" csTypeId="urn:microsoft.com/office/officeart/2005/8/colors/accent1_2#6" csCatId="accent1" phldr="1"/>
      <dgm:spPr/>
      <dgm:t>
        <a:bodyPr/>
        <a:lstStyle/>
        <a:p>
          <a:endParaRPr lang="zh-CN" altLang="en-US"/>
        </a:p>
      </dgm:t>
    </dgm:pt>
    <dgm:pt modelId="{5845DD8B-644C-4EEC-B6A2-D55C23CFD637}">
      <dgm:prSet phldrT="[文本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altLang="zh-CN" sz="2400" dirty="0" smtClean="0">
              <a:latin typeface="Calibri" pitchFamily="34" charset="0"/>
              <a:cs typeface="Times New Roman" pitchFamily="18" charset="0"/>
            </a:rPr>
            <a:t>Center for Western Classical Studies</a:t>
          </a:r>
          <a:endParaRPr lang="zh-CN" altLang="en-US" sz="2400" dirty="0">
            <a:latin typeface="Calibri" pitchFamily="34" charset="0"/>
            <a:cs typeface="Times New Roman" pitchFamily="18" charset="0"/>
          </a:endParaRPr>
        </a:p>
      </dgm:t>
    </dgm:pt>
    <dgm:pt modelId="{DA6CFAC7-D75B-41D8-A52D-F6FA81023DC8}" type="parTrans" cxnId="{5189EFD9-C19D-4802-BC8C-D3354D7F6C9C}">
      <dgm:prSet/>
      <dgm:spPr/>
      <dgm:t>
        <a:bodyPr/>
        <a:lstStyle/>
        <a:p>
          <a:endParaRPr lang="zh-CN" altLang="en-US"/>
        </a:p>
      </dgm:t>
    </dgm:pt>
    <dgm:pt modelId="{9FE32853-2FB5-4D50-B419-DAEA3CFDEA88}" type="sibTrans" cxnId="{5189EFD9-C19D-4802-BC8C-D3354D7F6C9C}">
      <dgm:prSet/>
      <dgm:spPr/>
      <dgm:t>
        <a:bodyPr/>
        <a:lstStyle/>
        <a:p>
          <a:endParaRPr lang="zh-CN" altLang="en-US"/>
        </a:p>
      </dgm:t>
    </dgm:pt>
    <dgm:pt modelId="{80557A2C-C610-4D7D-BA42-252D05746FF0}">
      <dgm:prSet phldrT="[文本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altLang="zh-CN" sz="2400" dirty="0" smtClean="0">
              <a:latin typeface="Calibri" pitchFamily="34" charset="0"/>
              <a:cs typeface="Times New Roman" pitchFamily="18" charset="0"/>
            </a:rPr>
            <a:t>Regional Studies</a:t>
          </a:r>
          <a:endParaRPr lang="zh-CN" altLang="en-US" sz="2400" dirty="0">
            <a:latin typeface="Calibri" pitchFamily="34" charset="0"/>
            <a:cs typeface="Times New Roman" pitchFamily="18" charset="0"/>
          </a:endParaRPr>
        </a:p>
      </dgm:t>
    </dgm:pt>
    <dgm:pt modelId="{D92F0D8D-5615-43A8-AA08-070400D8947B}" type="parTrans" cxnId="{BE2C07CE-8620-4444-93EB-B5BEC6AD10EF}">
      <dgm:prSet/>
      <dgm:spPr/>
      <dgm:t>
        <a:bodyPr/>
        <a:lstStyle/>
        <a:p>
          <a:endParaRPr lang="zh-CN" altLang="en-US"/>
        </a:p>
      </dgm:t>
    </dgm:pt>
    <dgm:pt modelId="{80DA2A54-F77E-4B15-8081-87442A86D0E3}" type="sibTrans" cxnId="{BE2C07CE-8620-4444-93EB-B5BEC6AD10EF}">
      <dgm:prSet/>
      <dgm:spPr/>
      <dgm:t>
        <a:bodyPr/>
        <a:lstStyle/>
        <a:p>
          <a:endParaRPr lang="zh-CN" altLang="en-US"/>
        </a:p>
      </dgm:t>
    </dgm:pt>
    <dgm:pt modelId="{A3454860-9271-42B0-ACD6-E999295F9048}">
      <dgm:prSet phldrT="[文本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altLang="zh-CN" sz="2400" dirty="0" smtClean="0">
              <a:latin typeface="Calibri" pitchFamily="34" charset="0"/>
              <a:cs typeface="Times New Roman" pitchFamily="18" charset="0"/>
            </a:rPr>
            <a:t>Institute for Advanced Humanistic Studies</a:t>
          </a:r>
          <a:endParaRPr lang="zh-CN" altLang="en-US" sz="2400" dirty="0">
            <a:latin typeface="Calibri" pitchFamily="34" charset="0"/>
            <a:cs typeface="Times New Roman" pitchFamily="18" charset="0"/>
          </a:endParaRPr>
        </a:p>
      </dgm:t>
    </dgm:pt>
    <dgm:pt modelId="{631906AD-14A5-485E-9F17-B94EACC3BC65}" type="parTrans" cxnId="{362233DE-E5CF-4644-850F-DF1FCE0C1C1B}">
      <dgm:prSet/>
      <dgm:spPr/>
      <dgm:t>
        <a:bodyPr/>
        <a:lstStyle/>
        <a:p>
          <a:endParaRPr lang="zh-CN" altLang="en-US"/>
        </a:p>
      </dgm:t>
    </dgm:pt>
    <dgm:pt modelId="{6B095DEA-7B78-4D96-ABF9-ED698A974C15}" type="sibTrans" cxnId="{362233DE-E5CF-4644-850F-DF1FCE0C1C1B}">
      <dgm:prSet/>
      <dgm:spPr/>
      <dgm:t>
        <a:bodyPr/>
        <a:lstStyle/>
        <a:p>
          <a:endParaRPr lang="zh-CN" altLang="en-US"/>
        </a:p>
      </dgm:t>
    </dgm:pt>
    <dgm:pt modelId="{E174644D-7619-4709-B528-CF38AF506B3F}">
      <dgm:prSet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 smtClean="0">
              <a:latin typeface="Calibri" pitchFamily="34" charset="0"/>
              <a:cs typeface="Times New Roman" pitchFamily="18" charset="0"/>
            </a:rPr>
            <a:t>National School of Development</a:t>
          </a:r>
          <a:endParaRPr lang="zh-CN" altLang="en-US" sz="2400" dirty="0">
            <a:latin typeface="Calibri" pitchFamily="34" charset="0"/>
            <a:cs typeface="Times New Roman" pitchFamily="18" charset="0"/>
          </a:endParaRPr>
        </a:p>
      </dgm:t>
    </dgm:pt>
    <dgm:pt modelId="{1A972BBB-C522-48D6-9EEF-294FB3410E61}" type="parTrans" cxnId="{27272472-32AD-4BFC-ADAD-ADA051D7EED8}">
      <dgm:prSet/>
      <dgm:spPr/>
      <dgm:t>
        <a:bodyPr/>
        <a:lstStyle/>
        <a:p>
          <a:endParaRPr lang="zh-CN" altLang="en-US"/>
        </a:p>
      </dgm:t>
    </dgm:pt>
    <dgm:pt modelId="{EAA1B4DF-C05E-4E78-929D-E5801C5DDD95}" type="sibTrans" cxnId="{27272472-32AD-4BFC-ADAD-ADA051D7EED8}">
      <dgm:prSet/>
      <dgm:spPr/>
      <dgm:t>
        <a:bodyPr/>
        <a:lstStyle/>
        <a:p>
          <a:endParaRPr lang="zh-CN" altLang="en-US"/>
        </a:p>
      </dgm:t>
    </dgm:pt>
    <dgm:pt modelId="{1C91639D-18A1-43D8-820A-9300D678B58E}" type="pres">
      <dgm:prSet presAssocID="{395778E2-0607-40A3-A3DB-70BC46C4C99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A382D39E-010C-486F-8269-F84D6F787A39}" type="pres">
      <dgm:prSet presAssocID="{5845DD8B-644C-4EEC-B6A2-D55C23CFD637}" presName="node" presStyleLbl="node1" presStyleIdx="0" presStyleCnt="4" custLinFactNeighborX="-309" custLinFactNeighborY="-154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4BB75B0-BC35-4D7D-BC57-37CEA2FD9CE8}" type="pres">
      <dgm:prSet presAssocID="{9FE32853-2FB5-4D50-B419-DAEA3CFDEA88}" presName="sibTrans" presStyleCnt="0"/>
      <dgm:spPr/>
    </dgm:pt>
    <dgm:pt modelId="{33A60834-72C9-4B27-9EAA-6FCBE6714602}" type="pres">
      <dgm:prSet presAssocID="{80557A2C-C610-4D7D-BA42-252D05746FF0}" presName="node" presStyleLbl="node1" presStyleIdx="1" presStyleCnt="4" custLinFactNeighborX="2284" custLinFactNeighborY="-154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051D243-B0E2-4206-AC06-84E2EC86D822}" type="pres">
      <dgm:prSet presAssocID="{80DA2A54-F77E-4B15-8081-87442A86D0E3}" presName="sibTrans" presStyleCnt="0"/>
      <dgm:spPr/>
    </dgm:pt>
    <dgm:pt modelId="{ECEE7C99-CA3C-4421-866A-A592B6AF558C}" type="pres">
      <dgm:prSet presAssocID="{A3454860-9271-42B0-ACD6-E999295F9048}" presName="node" presStyleLbl="node1" presStyleIdx="2" presStyleCnt="4" custLinFactNeighborX="-679" custLinFactNeighborY="524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9B7F39E-D8C7-4926-A60B-7454EC1A4BBF}" type="pres">
      <dgm:prSet presAssocID="{6B095DEA-7B78-4D96-ABF9-ED698A974C15}" presName="sibTrans" presStyleCnt="0"/>
      <dgm:spPr/>
    </dgm:pt>
    <dgm:pt modelId="{A0DC1C9E-385F-4E80-970D-799C0EFFDA26}" type="pres">
      <dgm:prSet presAssocID="{E174644D-7619-4709-B528-CF38AF506B3F}" presName="node" presStyleLbl="node1" presStyleIdx="3" presStyleCnt="4" custLinFactNeighborX="-1049" custLinFactNeighborY="524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362233DE-E5CF-4644-850F-DF1FCE0C1C1B}" srcId="{395778E2-0607-40A3-A3DB-70BC46C4C998}" destId="{A3454860-9271-42B0-ACD6-E999295F9048}" srcOrd="2" destOrd="0" parTransId="{631906AD-14A5-485E-9F17-B94EACC3BC65}" sibTransId="{6B095DEA-7B78-4D96-ABF9-ED698A974C15}"/>
    <dgm:cxn modelId="{BE2C07CE-8620-4444-93EB-B5BEC6AD10EF}" srcId="{395778E2-0607-40A3-A3DB-70BC46C4C998}" destId="{80557A2C-C610-4D7D-BA42-252D05746FF0}" srcOrd="1" destOrd="0" parTransId="{D92F0D8D-5615-43A8-AA08-070400D8947B}" sibTransId="{80DA2A54-F77E-4B15-8081-87442A86D0E3}"/>
    <dgm:cxn modelId="{5189EFD9-C19D-4802-BC8C-D3354D7F6C9C}" srcId="{395778E2-0607-40A3-A3DB-70BC46C4C998}" destId="{5845DD8B-644C-4EEC-B6A2-D55C23CFD637}" srcOrd="0" destOrd="0" parTransId="{DA6CFAC7-D75B-41D8-A52D-F6FA81023DC8}" sibTransId="{9FE32853-2FB5-4D50-B419-DAEA3CFDEA88}"/>
    <dgm:cxn modelId="{D90F9E04-A612-487A-944E-F8524FDCB12C}" type="presOf" srcId="{A3454860-9271-42B0-ACD6-E999295F9048}" destId="{ECEE7C99-CA3C-4421-866A-A592B6AF558C}" srcOrd="0" destOrd="0" presId="urn:microsoft.com/office/officeart/2005/8/layout/default"/>
    <dgm:cxn modelId="{465D7EF3-76D6-4538-92BE-279D837C2321}" type="presOf" srcId="{E174644D-7619-4709-B528-CF38AF506B3F}" destId="{A0DC1C9E-385F-4E80-970D-799C0EFFDA26}" srcOrd="0" destOrd="0" presId="urn:microsoft.com/office/officeart/2005/8/layout/default"/>
    <dgm:cxn modelId="{5A6133C0-9777-4DD4-A1E3-49D2C1D4A54C}" type="presOf" srcId="{80557A2C-C610-4D7D-BA42-252D05746FF0}" destId="{33A60834-72C9-4B27-9EAA-6FCBE6714602}" srcOrd="0" destOrd="0" presId="urn:microsoft.com/office/officeart/2005/8/layout/default"/>
    <dgm:cxn modelId="{27272472-32AD-4BFC-ADAD-ADA051D7EED8}" srcId="{395778E2-0607-40A3-A3DB-70BC46C4C998}" destId="{E174644D-7619-4709-B528-CF38AF506B3F}" srcOrd="3" destOrd="0" parTransId="{1A972BBB-C522-48D6-9EEF-294FB3410E61}" sibTransId="{EAA1B4DF-C05E-4E78-929D-E5801C5DDD95}"/>
    <dgm:cxn modelId="{BA9FB708-4C95-4434-A340-593CDBBB8989}" type="presOf" srcId="{395778E2-0607-40A3-A3DB-70BC46C4C998}" destId="{1C91639D-18A1-43D8-820A-9300D678B58E}" srcOrd="0" destOrd="0" presId="urn:microsoft.com/office/officeart/2005/8/layout/default"/>
    <dgm:cxn modelId="{B0519CD4-5A48-442B-AD65-6554EF636ED5}" type="presOf" srcId="{5845DD8B-644C-4EEC-B6A2-D55C23CFD637}" destId="{A382D39E-010C-486F-8269-F84D6F787A39}" srcOrd="0" destOrd="0" presId="urn:microsoft.com/office/officeart/2005/8/layout/default"/>
    <dgm:cxn modelId="{6C373553-9FCF-485A-A242-202586A859E4}" type="presParOf" srcId="{1C91639D-18A1-43D8-820A-9300D678B58E}" destId="{A382D39E-010C-486F-8269-F84D6F787A39}" srcOrd="0" destOrd="0" presId="urn:microsoft.com/office/officeart/2005/8/layout/default"/>
    <dgm:cxn modelId="{B62F3888-274C-4DDA-8193-80117B47C756}" type="presParOf" srcId="{1C91639D-18A1-43D8-820A-9300D678B58E}" destId="{74BB75B0-BC35-4D7D-BC57-37CEA2FD9CE8}" srcOrd="1" destOrd="0" presId="urn:microsoft.com/office/officeart/2005/8/layout/default"/>
    <dgm:cxn modelId="{8F8F8E76-FB55-4D04-BE48-4BCD8DB7D2E7}" type="presParOf" srcId="{1C91639D-18A1-43D8-820A-9300D678B58E}" destId="{33A60834-72C9-4B27-9EAA-6FCBE6714602}" srcOrd="2" destOrd="0" presId="urn:microsoft.com/office/officeart/2005/8/layout/default"/>
    <dgm:cxn modelId="{FC3202E9-20C3-45EA-BCA3-C8C25CF2B205}" type="presParOf" srcId="{1C91639D-18A1-43D8-820A-9300D678B58E}" destId="{B051D243-B0E2-4206-AC06-84E2EC86D822}" srcOrd="3" destOrd="0" presId="urn:microsoft.com/office/officeart/2005/8/layout/default"/>
    <dgm:cxn modelId="{C989922C-6B36-4419-BE68-7E09E100F1BA}" type="presParOf" srcId="{1C91639D-18A1-43D8-820A-9300D678B58E}" destId="{ECEE7C99-CA3C-4421-866A-A592B6AF558C}" srcOrd="4" destOrd="0" presId="urn:microsoft.com/office/officeart/2005/8/layout/default"/>
    <dgm:cxn modelId="{AEB4AE49-D2BA-4D0F-9529-F3D42599F60C}" type="presParOf" srcId="{1C91639D-18A1-43D8-820A-9300D678B58E}" destId="{E9B7F39E-D8C7-4926-A60B-7454EC1A4BBF}" srcOrd="5" destOrd="0" presId="urn:microsoft.com/office/officeart/2005/8/layout/default"/>
    <dgm:cxn modelId="{EB8316DE-F697-4C9F-ACFB-AF48B544B9B8}" type="presParOf" srcId="{1C91639D-18A1-43D8-820A-9300D678B58E}" destId="{A0DC1C9E-385F-4E80-970D-799C0EFFDA26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E0F4FE3-ECBC-4894-86FD-BC31BA7AB0D5}" type="doc">
      <dgm:prSet loTypeId="urn:microsoft.com/office/officeart/2005/8/layout/list1" loCatId="list" qsTypeId="urn:microsoft.com/office/officeart/2005/8/quickstyle/simple1#22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7A10E729-4575-4158-8789-0B39A271CD1D}">
      <dgm:prSet phldrT="[文本]" custT="1"/>
      <dgm:spPr/>
      <dgm:t>
        <a:bodyPr/>
        <a:lstStyle/>
        <a:p>
          <a:r>
            <a:rPr lang="en-US" altLang="zh-CN" sz="3200" b="1" dirty="0" smtClean="0">
              <a:latin typeface="Times New Roman" pitchFamily="18" charset="0"/>
              <a:cs typeface="Times New Roman" pitchFamily="18" charset="0"/>
            </a:rPr>
            <a:t>Joint Research</a:t>
          </a:r>
          <a:endParaRPr lang="zh-CN" altLang="en-US" sz="3200" b="1" dirty="0">
            <a:latin typeface="Times New Roman" pitchFamily="18" charset="0"/>
            <a:cs typeface="Times New Roman" pitchFamily="18" charset="0"/>
          </a:endParaRPr>
        </a:p>
      </dgm:t>
    </dgm:pt>
    <dgm:pt modelId="{FD25F9BB-3C4C-4256-9386-E877013AF42A}" type="parTrans" cxnId="{EB27E799-5A0D-4AB6-8B4E-F66F63516122}">
      <dgm:prSet/>
      <dgm:spPr/>
      <dgm:t>
        <a:bodyPr/>
        <a:lstStyle/>
        <a:p>
          <a:endParaRPr lang="zh-CN" altLang="en-US"/>
        </a:p>
      </dgm:t>
    </dgm:pt>
    <dgm:pt modelId="{B0DA01A0-EDF5-424E-9514-569353E0EC83}" type="sibTrans" cxnId="{EB27E799-5A0D-4AB6-8B4E-F66F63516122}">
      <dgm:prSet/>
      <dgm:spPr/>
      <dgm:t>
        <a:bodyPr/>
        <a:lstStyle/>
        <a:p>
          <a:endParaRPr lang="zh-CN" altLang="en-US"/>
        </a:p>
      </dgm:t>
    </dgm:pt>
    <dgm:pt modelId="{4435B07C-7B38-4F7C-B198-77483973DAA4}" type="pres">
      <dgm:prSet presAssocID="{0E0F4FE3-ECBC-4894-86FD-BC31BA7AB0D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53655237-C086-47CC-BDD4-EB83FD4B3289}" type="pres">
      <dgm:prSet presAssocID="{7A10E729-4575-4158-8789-0B39A271CD1D}" presName="parentLin" presStyleCnt="0"/>
      <dgm:spPr/>
    </dgm:pt>
    <dgm:pt modelId="{A19FECB9-8700-4F59-86EA-4F185F25B6D4}" type="pres">
      <dgm:prSet presAssocID="{7A10E729-4575-4158-8789-0B39A271CD1D}" presName="parentLeftMargin" presStyleLbl="node1" presStyleIdx="0" presStyleCnt="1"/>
      <dgm:spPr/>
      <dgm:t>
        <a:bodyPr/>
        <a:lstStyle/>
        <a:p>
          <a:endParaRPr lang="zh-CN" altLang="en-US"/>
        </a:p>
      </dgm:t>
    </dgm:pt>
    <dgm:pt modelId="{810C27C2-AB9D-42AE-A036-FA80116ECC21}" type="pres">
      <dgm:prSet presAssocID="{7A10E729-4575-4158-8789-0B39A271CD1D}" presName="parentText" presStyleLbl="node1" presStyleIdx="0" presStyleCnt="1" custScaleX="126455" custScaleY="67695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3ABC3E6-09B6-482C-BD79-06E553D78846}" type="pres">
      <dgm:prSet presAssocID="{7A10E729-4575-4158-8789-0B39A271CD1D}" presName="negativeSpace" presStyleCnt="0"/>
      <dgm:spPr/>
    </dgm:pt>
    <dgm:pt modelId="{C40FC894-5225-46C3-8D7E-4C8593BAB039}" type="pres">
      <dgm:prSet presAssocID="{7A10E729-4575-4158-8789-0B39A271CD1D}" presName="childText" presStyleLbl="conFgAcc1" presStyleIdx="0" presStyleCnt="1" custScaleY="490064" custLinFactNeighborX="-58407" custLinFactNeighborY="1345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2969D652-0740-45FB-B7D5-1F490404FF99}" type="presOf" srcId="{0E0F4FE3-ECBC-4894-86FD-BC31BA7AB0D5}" destId="{4435B07C-7B38-4F7C-B198-77483973DAA4}" srcOrd="0" destOrd="0" presId="urn:microsoft.com/office/officeart/2005/8/layout/list1"/>
    <dgm:cxn modelId="{3D17F6D0-D13D-4DCC-A77A-140CACBE7613}" type="presOf" srcId="{7A10E729-4575-4158-8789-0B39A271CD1D}" destId="{A19FECB9-8700-4F59-86EA-4F185F25B6D4}" srcOrd="0" destOrd="0" presId="urn:microsoft.com/office/officeart/2005/8/layout/list1"/>
    <dgm:cxn modelId="{EB27E799-5A0D-4AB6-8B4E-F66F63516122}" srcId="{0E0F4FE3-ECBC-4894-86FD-BC31BA7AB0D5}" destId="{7A10E729-4575-4158-8789-0B39A271CD1D}" srcOrd="0" destOrd="0" parTransId="{FD25F9BB-3C4C-4256-9386-E877013AF42A}" sibTransId="{B0DA01A0-EDF5-424E-9514-569353E0EC83}"/>
    <dgm:cxn modelId="{F175EA55-5300-4944-B2FF-A905BDC95A77}" type="presOf" srcId="{7A10E729-4575-4158-8789-0B39A271CD1D}" destId="{810C27C2-AB9D-42AE-A036-FA80116ECC21}" srcOrd="1" destOrd="0" presId="urn:microsoft.com/office/officeart/2005/8/layout/list1"/>
    <dgm:cxn modelId="{2DA6FA75-BB2E-4B60-9C45-01DEE6100AAE}" type="presParOf" srcId="{4435B07C-7B38-4F7C-B198-77483973DAA4}" destId="{53655237-C086-47CC-BDD4-EB83FD4B3289}" srcOrd="0" destOrd="0" presId="urn:microsoft.com/office/officeart/2005/8/layout/list1"/>
    <dgm:cxn modelId="{BBAD64E4-CAD0-4DFA-B4B3-E89E67654D38}" type="presParOf" srcId="{53655237-C086-47CC-BDD4-EB83FD4B3289}" destId="{A19FECB9-8700-4F59-86EA-4F185F25B6D4}" srcOrd="0" destOrd="0" presId="urn:microsoft.com/office/officeart/2005/8/layout/list1"/>
    <dgm:cxn modelId="{A35F716F-0180-4664-B816-E09FCF87B803}" type="presParOf" srcId="{53655237-C086-47CC-BDD4-EB83FD4B3289}" destId="{810C27C2-AB9D-42AE-A036-FA80116ECC21}" srcOrd="1" destOrd="0" presId="urn:microsoft.com/office/officeart/2005/8/layout/list1"/>
    <dgm:cxn modelId="{1DCC91C5-1ED1-4182-B846-C69601129D44}" type="presParOf" srcId="{4435B07C-7B38-4F7C-B198-77483973DAA4}" destId="{53ABC3E6-09B6-482C-BD79-06E553D78846}" srcOrd="1" destOrd="0" presId="urn:microsoft.com/office/officeart/2005/8/layout/list1"/>
    <dgm:cxn modelId="{95F4F181-AFB9-41EB-B72D-D07305E6383E}" type="presParOf" srcId="{4435B07C-7B38-4F7C-B198-77483973DAA4}" destId="{C40FC894-5225-46C3-8D7E-4C8593BAB03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E0F4FE3-ECBC-4894-86FD-BC31BA7AB0D5}" type="doc">
      <dgm:prSet loTypeId="urn:microsoft.com/office/officeart/2005/8/layout/list1" loCatId="list" qsTypeId="urn:microsoft.com/office/officeart/2005/8/quickstyle/simple1#22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7A10E729-4575-4158-8789-0B39A271CD1D}">
      <dgm:prSet phldrT="[文本]" custT="1"/>
      <dgm:spPr/>
      <dgm:t>
        <a:bodyPr/>
        <a:lstStyle/>
        <a:p>
          <a:r>
            <a:rPr lang="en-US" altLang="zh-CN" sz="3200" b="1" dirty="0" smtClean="0">
              <a:latin typeface="Times New Roman" pitchFamily="18" charset="0"/>
              <a:cs typeface="Times New Roman" pitchFamily="18" charset="0"/>
            </a:rPr>
            <a:t>Joint Research</a:t>
          </a:r>
          <a:endParaRPr lang="zh-CN" altLang="en-US" sz="3200" b="1" dirty="0">
            <a:latin typeface="Times New Roman" pitchFamily="18" charset="0"/>
            <a:cs typeface="Times New Roman" pitchFamily="18" charset="0"/>
          </a:endParaRPr>
        </a:p>
      </dgm:t>
    </dgm:pt>
    <dgm:pt modelId="{FD25F9BB-3C4C-4256-9386-E877013AF42A}" type="parTrans" cxnId="{EB27E799-5A0D-4AB6-8B4E-F66F63516122}">
      <dgm:prSet/>
      <dgm:spPr/>
      <dgm:t>
        <a:bodyPr/>
        <a:lstStyle/>
        <a:p>
          <a:endParaRPr lang="zh-CN" altLang="en-US"/>
        </a:p>
      </dgm:t>
    </dgm:pt>
    <dgm:pt modelId="{B0DA01A0-EDF5-424E-9514-569353E0EC83}" type="sibTrans" cxnId="{EB27E799-5A0D-4AB6-8B4E-F66F63516122}">
      <dgm:prSet/>
      <dgm:spPr/>
      <dgm:t>
        <a:bodyPr/>
        <a:lstStyle/>
        <a:p>
          <a:endParaRPr lang="zh-CN" altLang="en-US"/>
        </a:p>
      </dgm:t>
    </dgm:pt>
    <dgm:pt modelId="{4435B07C-7B38-4F7C-B198-77483973DAA4}" type="pres">
      <dgm:prSet presAssocID="{0E0F4FE3-ECBC-4894-86FD-BC31BA7AB0D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53655237-C086-47CC-BDD4-EB83FD4B3289}" type="pres">
      <dgm:prSet presAssocID="{7A10E729-4575-4158-8789-0B39A271CD1D}" presName="parentLin" presStyleCnt="0"/>
      <dgm:spPr/>
    </dgm:pt>
    <dgm:pt modelId="{A19FECB9-8700-4F59-86EA-4F185F25B6D4}" type="pres">
      <dgm:prSet presAssocID="{7A10E729-4575-4158-8789-0B39A271CD1D}" presName="parentLeftMargin" presStyleLbl="node1" presStyleIdx="0" presStyleCnt="1"/>
      <dgm:spPr/>
      <dgm:t>
        <a:bodyPr/>
        <a:lstStyle/>
        <a:p>
          <a:endParaRPr lang="zh-CN" altLang="en-US"/>
        </a:p>
      </dgm:t>
    </dgm:pt>
    <dgm:pt modelId="{810C27C2-AB9D-42AE-A036-FA80116ECC21}" type="pres">
      <dgm:prSet presAssocID="{7A10E729-4575-4158-8789-0B39A271CD1D}" presName="parentText" presStyleLbl="node1" presStyleIdx="0" presStyleCnt="1" custScaleX="126455" custScaleY="67695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3ABC3E6-09B6-482C-BD79-06E553D78846}" type="pres">
      <dgm:prSet presAssocID="{7A10E729-4575-4158-8789-0B39A271CD1D}" presName="negativeSpace" presStyleCnt="0"/>
      <dgm:spPr/>
    </dgm:pt>
    <dgm:pt modelId="{C40FC894-5225-46C3-8D7E-4C8593BAB039}" type="pres">
      <dgm:prSet presAssocID="{7A10E729-4575-4158-8789-0B39A271CD1D}" presName="childText" presStyleLbl="conFgAcc1" presStyleIdx="0" presStyleCnt="1" custScaleY="490064" custLinFactNeighborY="270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2C6E5976-7F73-4515-B345-94ABBD0CD9DE}" type="presOf" srcId="{7A10E729-4575-4158-8789-0B39A271CD1D}" destId="{A19FECB9-8700-4F59-86EA-4F185F25B6D4}" srcOrd="0" destOrd="0" presId="urn:microsoft.com/office/officeart/2005/8/layout/list1"/>
    <dgm:cxn modelId="{A0DE9FBC-05BE-4218-86E9-B18505788814}" type="presOf" srcId="{0E0F4FE3-ECBC-4894-86FD-BC31BA7AB0D5}" destId="{4435B07C-7B38-4F7C-B198-77483973DAA4}" srcOrd="0" destOrd="0" presId="urn:microsoft.com/office/officeart/2005/8/layout/list1"/>
    <dgm:cxn modelId="{C8CF63FD-7428-43B8-9219-EC4EB4AF5107}" type="presOf" srcId="{7A10E729-4575-4158-8789-0B39A271CD1D}" destId="{810C27C2-AB9D-42AE-A036-FA80116ECC21}" srcOrd="1" destOrd="0" presId="urn:microsoft.com/office/officeart/2005/8/layout/list1"/>
    <dgm:cxn modelId="{EB27E799-5A0D-4AB6-8B4E-F66F63516122}" srcId="{0E0F4FE3-ECBC-4894-86FD-BC31BA7AB0D5}" destId="{7A10E729-4575-4158-8789-0B39A271CD1D}" srcOrd="0" destOrd="0" parTransId="{FD25F9BB-3C4C-4256-9386-E877013AF42A}" sibTransId="{B0DA01A0-EDF5-424E-9514-569353E0EC83}"/>
    <dgm:cxn modelId="{E31328BB-1563-4F9B-92C4-68B9727F2E26}" type="presParOf" srcId="{4435B07C-7B38-4F7C-B198-77483973DAA4}" destId="{53655237-C086-47CC-BDD4-EB83FD4B3289}" srcOrd="0" destOrd="0" presId="urn:microsoft.com/office/officeart/2005/8/layout/list1"/>
    <dgm:cxn modelId="{B7CA894A-B4F9-423A-82A0-BDA8E6D878A0}" type="presParOf" srcId="{53655237-C086-47CC-BDD4-EB83FD4B3289}" destId="{A19FECB9-8700-4F59-86EA-4F185F25B6D4}" srcOrd="0" destOrd="0" presId="urn:microsoft.com/office/officeart/2005/8/layout/list1"/>
    <dgm:cxn modelId="{47450E1F-30D7-46FB-92E9-168889489770}" type="presParOf" srcId="{53655237-C086-47CC-BDD4-EB83FD4B3289}" destId="{810C27C2-AB9D-42AE-A036-FA80116ECC21}" srcOrd="1" destOrd="0" presId="urn:microsoft.com/office/officeart/2005/8/layout/list1"/>
    <dgm:cxn modelId="{4AF11E26-6A60-4132-81BB-B7CA9F0330C7}" type="presParOf" srcId="{4435B07C-7B38-4F7C-B198-77483973DAA4}" destId="{53ABC3E6-09B6-482C-BD79-06E553D78846}" srcOrd="1" destOrd="0" presId="urn:microsoft.com/office/officeart/2005/8/layout/list1"/>
    <dgm:cxn modelId="{9E77909D-A5FF-424A-9F07-04D6432902C4}" type="presParOf" srcId="{4435B07C-7B38-4F7C-B198-77483973DAA4}" destId="{C40FC894-5225-46C3-8D7E-4C8593BAB03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95778E2-0607-40A3-A3DB-70BC46C4C998}" type="doc">
      <dgm:prSet loTypeId="urn:microsoft.com/office/officeart/2005/8/layout/default" loCatId="list" qsTypeId="urn:microsoft.com/office/officeart/2005/8/quickstyle/simple1#26" qsCatId="simple" csTypeId="urn:microsoft.com/office/officeart/2005/8/colors/accent1_2#6" csCatId="accent1" phldr="1"/>
      <dgm:spPr/>
      <dgm:t>
        <a:bodyPr/>
        <a:lstStyle/>
        <a:p>
          <a:endParaRPr lang="zh-CN" altLang="en-US"/>
        </a:p>
      </dgm:t>
    </dgm:pt>
    <dgm:pt modelId="{5845DD8B-644C-4EEC-B6A2-D55C23CFD637}">
      <dgm:prSet phldrT="[文本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 smtClean="0">
              <a:latin typeface="Calibri" pitchFamily="34" charset="0"/>
              <a:cs typeface="Times New Roman" pitchFamily="18" charset="0"/>
            </a:rPr>
            <a:t>Brain and Cognitive Science</a:t>
          </a:r>
          <a:endParaRPr lang="zh-CN" altLang="en-US" sz="2400" dirty="0">
            <a:latin typeface="Calibri" pitchFamily="34" charset="0"/>
            <a:cs typeface="Times New Roman" pitchFamily="18" charset="0"/>
          </a:endParaRPr>
        </a:p>
      </dgm:t>
    </dgm:pt>
    <dgm:pt modelId="{DA6CFAC7-D75B-41D8-A52D-F6FA81023DC8}" type="parTrans" cxnId="{5189EFD9-C19D-4802-BC8C-D3354D7F6C9C}">
      <dgm:prSet/>
      <dgm:spPr/>
      <dgm:t>
        <a:bodyPr/>
        <a:lstStyle/>
        <a:p>
          <a:endParaRPr lang="zh-CN" altLang="en-US"/>
        </a:p>
      </dgm:t>
    </dgm:pt>
    <dgm:pt modelId="{9FE32853-2FB5-4D50-B419-DAEA3CFDEA88}" type="sibTrans" cxnId="{5189EFD9-C19D-4802-BC8C-D3354D7F6C9C}">
      <dgm:prSet/>
      <dgm:spPr/>
      <dgm:t>
        <a:bodyPr/>
        <a:lstStyle/>
        <a:p>
          <a:endParaRPr lang="zh-CN" altLang="en-US"/>
        </a:p>
      </dgm:t>
    </dgm:pt>
    <dgm:pt modelId="{80557A2C-C610-4D7D-BA42-252D05746FF0}">
      <dgm:prSet phldrT="[文本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 smtClean="0">
              <a:latin typeface="Calibri" pitchFamily="34" charset="0"/>
              <a:cs typeface="Times New Roman" pitchFamily="18" charset="0"/>
            </a:rPr>
            <a:t>Information Science</a:t>
          </a:r>
          <a:endParaRPr lang="zh-CN" altLang="en-US" sz="2400" dirty="0">
            <a:latin typeface="Calibri" pitchFamily="34" charset="0"/>
            <a:cs typeface="Times New Roman" pitchFamily="18" charset="0"/>
          </a:endParaRPr>
        </a:p>
      </dgm:t>
    </dgm:pt>
    <dgm:pt modelId="{D92F0D8D-5615-43A8-AA08-070400D8947B}" type="parTrans" cxnId="{BE2C07CE-8620-4444-93EB-B5BEC6AD10EF}">
      <dgm:prSet/>
      <dgm:spPr/>
      <dgm:t>
        <a:bodyPr/>
        <a:lstStyle/>
        <a:p>
          <a:endParaRPr lang="zh-CN" altLang="en-US"/>
        </a:p>
      </dgm:t>
    </dgm:pt>
    <dgm:pt modelId="{80DA2A54-F77E-4B15-8081-87442A86D0E3}" type="sibTrans" cxnId="{BE2C07CE-8620-4444-93EB-B5BEC6AD10EF}">
      <dgm:prSet/>
      <dgm:spPr/>
      <dgm:t>
        <a:bodyPr/>
        <a:lstStyle/>
        <a:p>
          <a:endParaRPr lang="zh-CN" altLang="en-US"/>
        </a:p>
      </dgm:t>
    </dgm:pt>
    <dgm:pt modelId="{0A0BF15A-F681-4F89-BE3D-A20EDD04188D}">
      <dgm:prSet phldrT="[文本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 smtClean="0">
              <a:latin typeface="Calibri" pitchFamily="34" charset="0"/>
              <a:cs typeface="Times New Roman" pitchFamily="18" charset="0"/>
            </a:rPr>
            <a:t>Life Science</a:t>
          </a:r>
          <a:endParaRPr lang="zh-CN" altLang="en-US" sz="2400" dirty="0">
            <a:latin typeface="Calibri" pitchFamily="34" charset="0"/>
            <a:cs typeface="Times New Roman" pitchFamily="18" charset="0"/>
          </a:endParaRPr>
        </a:p>
      </dgm:t>
    </dgm:pt>
    <dgm:pt modelId="{A762FF88-F160-4029-954C-A70FBF727E4E}" type="parTrans" cxnId="{EFBD2FB8-45E7-4933-96F8-74362C0B6FAC}">
      <dgm:prSet/>
      <dgm:spPr/>
      <dgm:t>
        <a:bodyPr/>
        <a:lstStyle/>
        <a:p>
          <a:endParaRPr lang="zh-CN" altLang="en-US"/>
        </a:p>
      </dgm:t>
    </dgm:pt>
    <dgm:pt modelId="{9FA8A506-ACF9-4076-A5D6-671C5DC3A9E1}" type="sibTrans" cxnId="{EFBD2FB8-45E7-4933-96F8-74362C0B6FAC}">
      <dgm:prSet/>
      <dgm:spPr/>
      <dgm:t>
        <a:bodyPr/>
        <a:lstStyle/>
        <a:p>
          <a:endParaRPr lang="zh-CN" altLang="en-US"/>
        </a:p>
      </dgm:t>
    </dgm:pt>
    <dgm:pt modelId="{0745B413-8BA7-454A-AECA-B408EDCE2799}">
      <dgm:prSet phldrT="[文本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 smtClean="0">
              <a:latin typeface="Calibri" pitchFamily="34" charset="0"/>
              <a:cs typeface="Times New Roman" pitchFamily="18" charset="0"/>
            </a:rPr>
            <a:t>Clinical Medicine</a:t>
          </a:r>
          <a:endParaRPr lang="zh-CN" altLang="en-US" sz="2400" dirty="0">
            <a:latin typeface="Calibri" pitchFamily="34" charset="0"/>
            <a:cs typeface="Times New Roman" pitchFamily="18" charset="0"/>
          </a:endParaRPr>
        </a:p>
      </dgm:t>
    </dgm:pt>
    <dgm:pt modelId="{DD683DE8-9840-4182-AAFF-D1AE29FA993C}" type="parTrans" cxnId="{71E47EF3-FF19-4599-9FBE-46E8E41A1174}">
      <dgm:prSet/>
      <dgm:spPr/>
      <dgm:t>
        <a:bodyPr/>
        <a:lstStyle/>
        <a:p>
          <a:endParaRPr lang="zh-CN" altLang="en-US"/>
        </a:p>
      </dgm:t>
    </dgm:pt>
    <dgm:pt modelId="{E5C7E318-E4EC-42A7-9DC2-BE86E7C90652}" type="sibTrans" cxnId="{71E47EF3-FF19-4599-9FBE-46E8E41A1174}">
      <dgm:prSet/>
      <dgm:spPr/>
      <dgm:t>
        <a:bodyPr/>
        <a:lstStyle/>
        <a:p>
          <a:endParaRPr lang="zh-CN" altLang="en-US"/>
        </a:p>
      </dgm:t>
    </dgm:pt>
    <dgm:pt modelId="{A3454860-9271-42B0-ACD6-E999295F9048}">
      <dgm:prSet phldrT="[文本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 smtClean="0">
              <a:latin typeface="Calibri" pitchFamily="34" charset="0"/>
              <a:cs typeface="Times New Roman" pitchFamily="18" charset="0"/>
            </a:rPr>
            <a:t>New Function Material</a:t>
          </a:r>
          <a:endParaRPr lang="zh-CN" altLang="en-US" sz="2400" dirty="0">
            <a:latin typeface="Calibri" pitchFamily="34" charset="0"/>
            <a:cs typeface="Times New Roman" pitchFamily="18" charset="0"/>
          </a:endParaRPr>
        </a:p>
      </dgm:t>
    </dgm:pt>
    <dgm:pt modelId="{631906AD-14A5-485E-9F17-B94EACC3BC65}" type="parTrans" cxnId="{362233DE-E5CF-4644-850F-DF1FCE0C1C1B}">
      <dgm:prSet/>
      <dgm:spPr/>
      <dgm:t>
        <a:bodyPr/>
        <a:lstStyle/>
        <a:p>
          <a:endParaRPr lang="zh-CN" altLang="en-US"/>
        </a:p>
      </dgm:t>
    </dgm:pt>
    <dgm:pt modelId="{6B095DEA-7B78-4D96-ABF9-ED698A974C15}" type="sibTrans" cxnId="{362233DE-E5CF-4644-850F-DF1FCE0C1C1B}">
      <dgm:prSet/>
      <dgm:spPr/>
      <dgm:t>
        <a:bodyPr/>
        <a:lstStyle/>
        <a:p>
          <a:endParaRPr lang="zh-CN" altLang="en-US"/>
        </a:p>
      </dgm:t>
    </dgm:pt>
    <dgm:pt modelId="{E174644D-7619-4709-B528-CF38AF506B3F}">
      <dgm:prSet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 smtClean="0">
              <a:latin typeface="Calibri" pitchFamily="34" charset="0"/>
              <a:cs typeface="Times New Roman" pitchFamily="18" charset="0"/>
            </a:rPr>
            <a:t>Energy, Resource and Environment</a:t>
          </a:r>
          <a:endParaRPr lang="zh-CN" altLang="en-US" sz="2400" dirty="0">
            <a:latin typeface="Calibri" pitchFamily="34" charset="0"/>
            <a:cs typeface="Times New Roman" pitchFamily="18" charset="0"/>
          </a:endParaRPr>
        </a:p>
      </dgm:t>
    </dgm:pt>
    <dgm:pt modelId="{1A972BBB-C522-48D6-9EEF-294FB3410E61}" type="parTrans" cxnId="{27272472-32AD-4BFC-ADAD-ADA051D7EED8}">
      <dgm:prSet/>
      <dgm:spPr/>
      <dgm:t>
        <a:bodyPr/>
        <a:lstStyle/>
        <a:p>
          <a:endParaRPr lang="zh-CN" altLang="en-US"/>
        </a:p>
      </dgm:t>
    </dgm:pt>
    <dgm:pt modelId="{EAA1B4DF-C05E-4E78-929D-E5801C5DDD95}" type="sibTrans" cxnId="{27272472-32AD-4BFC-ADAD-ADA051D7EED8}">
      <dgm:prSet/>
      <dgm:spPr/>
      <dgm:t>
        <a:bodyPr/>
        <a:lstStyle/>
        <a:p>
          <a:endParaRPr lang="zh-CN" altLang="en-US"/>
        </a:p>
      </dgm:t>
    </dgm:pt>
    <dgm:pt modelId="{1C91639D-18A1-43D8-820A-9300D678B58E}" type="pres">
      <dgm:prSet presAssocID="{395778E2-0607-40A3-A3DB-70BC46C4C99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A382D39E-010C-486F-8269-F84D6F787A39}" type="pres">
      <dgm:prSet presAssocID="{5845DD8B-644C-4EEC-B6A2-D55C23CFD637}" presName="node" presStyleLbl="node1" presStyleIdx="0" presStyleCnt="6" custLinFactNeighborX="-309" custLinFactNeighborY="-154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4BB75B0-BC35-4D7D-BC57-37CEA2FD9CE8}" type="pres">
      <dgm:prSet presAssocID="{9FE32853-2FB5-4D50-B419-DAEA3CFDEA88}" presName="sibTrans" presStyleCnt="0"/>
      <dgm:spPr/>
    </dgm:pt>
    <dgm:pt modelId="{33A60834-72C9-4B27-9EAA-6FCBE6714602}" type="pres">
      <dgm:prSet presAssocID="{80557A2C-C610-4D7D-BA42-252D05746FF0}" presName="node" presStyleLbl="node1" presStyleIdx="1" presStyleCnt="6" custLinFactNeighborX="2284" custLinFactNeighborY="-154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051D243-B0E2-4206-AC06-84E2EC86D822}" type="pres">
      <dgm:prSet presAssocID="{80DA2A54-F77E-4B15-8081-87442A86D0E3}" presName="sibTrans" presStyleCnt="0"/>
      <dgm:spPr/>
    </dgm:pt>
    <dgm:pt modelId="{52E0DB12-C3F6-4A47-8C7C-68230E545E30}" type="pres">
      <dgm:prSet presAssocID="{0A0BF15A-F681-4F89-BE3D-A20EDD04188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E3540F2-D45C-4D32-BE64-581D0BA28C1E}" type="pres">
      <dgm:prSet presAssocID="{9FA8A506-ACF9-4076-A5D6-671C5DC3A9E1}" presName="sibTrans" presStyleCnt="0"/>
      <dgm:spPr/>
    </dgm:pt>
    <dgm:pt modelId="{08ED4E15-83B1-4C16-A3FA-ABB7B44CEA0F}" type="pres">
      <dgm:prSet presAssocID="{0745B413-8BA7-454A-AECA-B408EDCE2799}" presName="node" presStyleLbl="node1" presStyleIdx="3" presStyleCnt="6" custLinFactNeighborX="-55309" custLinFactNeighborY="524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CBB8F8C-FB1C-4F32-909B-A6980D6D4D23}" type="pres">
      <dgm:prSet presAssocID="{E5C7E318-E4EC-42A7-9DC2-BE86E7C90652}" presName="sibTrans" presStyleCnt="0"/>
      <dgm:spPr/>
    </dgm:pt>
    <dgm:pt modelId="{ECEE7C99-CA3C-4421-866A-A592B6AF558C}" type="pres">
      <dgm:prSet presAssocID="{A3454860-9271-42B0-ACD6-E999295F9048}" presName="node" presStyleLbl="node1" presStyleIdx="4" presStyleCnt="6" custLinFactNeighborX="-679" custLinFactNeighborY="524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9B7F39E-D8C7-4926-A60B-7454EC1A4BBF}" type="pres">
      <dgm:prSet presAssocID="{6B095DEA-7B78-4D96-ABF9-ED698A974C15}" presName="sibTrans" presStyleCnt="0"/>
      <dgm:spPr/>
    </dgm:pt>
    <dgm:pt modelId="{A0DC1C9E-385F-4E80-970D-799C0EFFDA26}" type="pres">
      <dgm:prSet presAssocID="{E174644D-7619-4709-B528-CF38AF506B3F}" presName="node" presStyleLbl="node1" presStyleIdx="5" presStyleCnt="6" custLinFactNeighborX="-1049" custLinFactNeighborY="524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362233DE-E5CF-4644-850F-DF1FCE0C1C1B}" srcId="{395778E2-0607-40A3-A3DB-70BC46C4C998}" destId="{A3454860-9271-42B0-ACD6-E999295F9048}" srcOrd="4" destOrd="0" parTransId="{631906AD-14A5-485E-9F17-B94EACC3BC65}" sibTransId="{6B095DEA-7B78-4D96-ABF9-ED698A974C15}"/>
    <dgm:cxn modelId="{E3C9BE47-AFDA-4B35-BEE8-DE3EFD7ADE7A}" type="presOf" srcId="{5845DD8B-644C-4EEC-B6A2-D55C23CFD637}" destId="{A382D39E-010C-486F-8269-F84D6F787A39}" srcOrd="0" destOrd="0" presId="urn:microsoft.com/office/officeart/2005/8/layout/default"/>
    <dgm:cxn modelId="{BE2C07CE-8620-4444-93EB-B5BEC6AD10EF}" srcId="{395778E2-0607-40A3-A3DB-70BC46C4C998}" destId="{80557A2C-C610-4D7D-BA42-252D05746FF0}" srcOrd="1" destOrd="0" parTransId="{D92F0D8D-5615-43A8-AA08-070400D8947B}" sibTransId="{80DA2A54-F77E-4B15-8081-87442A86D0E3}"/>
    <dgm:cxn modelId="{5189EFD9-C19D-4802-BC8C-D3354D7F6C9C}" srcId="{395778E2-0607-40A3-A3DB-70BC46C4C998}" destId="{5845DD8B-644C-4EEC-B6A2-D55C23CFD637}" srcOrd="0" destOrd="0" parTransId="{DA6CFAC7-D75B-41D8-A52D-F6FA81023DC8}" sibTransId="{9FE32853-2FB5-4D50-B419-DAEA3CFDEA88}"/>
    <dgm:cxn modelId="{808721E5-A7B3-4167-9AC7-AE3BFEF3ED69}" type="presOf" srcId="{0A0BF15A-F681-4F89-BE3D-A20EDD04188D}" destId="{52E0DB12-C3F6-4A47-8C7C-68230E545E30}" srcOrd="0" destOrd="0" presId="urn:microsoft.com/office/officeart/2005/8/layout/default"/>
    <dgm:cxn modelId="{7073ADC0-5D5C-4EDA-80F4-2208AED182ED}" type="presOf" srcId="{80557A2C-C610-4D7D-BA42-252D05746FF0}" destId="{33A60834-72C9-4B27-9EAA-6FCBE6714602}" srcOrd="0" destOrd="0" presId="urn:microsoft.com/office/officeart/2005/8/layout/default"/>
    <dgm:cxn modelId="{E1632B01-15E8-4BD9-8F4E-E6140028D79F}" type="presOf" srcId="{E174644D-7619-4709-B528-CF38AF506B3F}" destId="{A0DC1C9E-385F-4E80-970D-799C0EFFDA26}" srcOrd="0" destOrd="0" presId="urn:microsoft.com/office/officeart/2005/8/layout/default"/>
    <dgm:cxn modelId="{EFBD2FB8-45E7-4933-96F8-74362C0B6FAC}" srcId="{395778E2-0607-40A3-A3DB-70BC46C4C998}" destId="{0A0BF15A-F681-4F89-BE3D-A20EDD04188D}" srcOrd="2" destOrd="0" parTransId="{A762FF88-F160-4029-954C-A70FBF727E4E}" sibTransId="{9FA8A506-ACF9-4076-A5D6-671C5DC3A9E1}"/>
    <dgm:cxn modelId="{07B7912C-C6EF-469C-BBE9-8009BEC9B9D2}" type="presOf" srcId="{0745B413-8BA7-454A-AECA-B408EDCE2799}" destId="{08ED4E15-83B1-4C16-A3FA-ABB7B44CEA0F}" srcOrd="0" destOrd="0" presId="urn:microsoft.com/office/officeart/2005/8/layout/default"/>
    <dgm:cxn modelId="{27272472-32AD-4BFC-ADAD-ADA051D7EED8}" srcId="{395778E2-0607-40A3-A3DB-70BC46C4C998}" destId="{E174644D-7619-4709-B528-CF38AF506B3F}" srcOrd="5" destOrd="0" parTransId="{1A972BBB-C522-48D6-9EEF-294FB3410E61}" sibTransId="{EAA1B4DF-C05E-4E78-929D-E5801C5DDD95}"/>
    <dgm:cxn modelId="{71E47EF3-FF19-4599-9FBE-46E8E41A1174}" srcId="{395778E2-0607-40A3-A3DB-70BC46C4C998}" destId="{0745B413-8BA7-454A-AECA-B408EDCE2799}" srcOrd="3" destOrd="0" parTransId="{DD683DE8-9840-4182-AAFF-D1AE29FA993C}" sibTransId="{E5C7E318-E4EC-42A7-9DC2-BE86E7C90652}"/>
    <dgm:cxn modelId="{09A63E1F-30A0-49FA-83AD-7EF4D8282EA9}" type="presOf" srcId="{395778E2-0607-40A3-A3DB-70BC46C4C998}" destId="{1C91639D-18A1-43D8-820A-9300D678B58E}" srcOrd="0" destOrd="0" presId="urn:microsoft.com/office/officeart/2005/8/layout/default"/>
    <dgm:cxn modelId="{AA5A254D-F242-40E7-B0D1-5C5E768C5128}" type="presOf" srcId="{A3454860-9271-42B0-ACD6-E999295F9048}" destId="{ECEE7C99-CA3C-4421-866A-A592B6AF558C}" srcOrd="0" destOrd="0" presId="urn:microsoft.com/office/officeart/2005/8/layout/default"/>
    <dgm:cxn modelId="{7C84A955-E954-425F-B6D5-C432237C7459}" type="presParOf" srcId="{1C91639D-18A1-43D8-820A-9300D678B58E}" destId="{A382D39E-010C-486F-8269-F84D6F787A39}" srcOrd="0" destOrd="0" presId="urn:microsoft.com/office/officeart/2005/8/layout/default"/>
    <dgm:cxn modelId="{3ACFC5B7-9C18-42AB-81EA-D57A5DBBE364}" type="presParOf" srcId="{1C91639D-18A1-43D8-820A-9300D678B58E}" destId="{74BB75B0-BC35-4D7D-BC57-37CEA2FD9CE8}" srcOrd="1" destOrd="0" presId="urn:microsoft.com/office/officeart/2005/8/layout/default"/>
    <dgm:cxn modelId="{9DF18FD3-86A3-4E76-8CCA-DA2507826B01}" type="presParOf" srcId="{1C91639D-18A1-43D8-820A-9300D678B58E}" destId="{33A60834-72C9-4B27-9EAA-6FCBE6714602}" srcOrd="2" destOrd="0" presId="urn:microsoft.com/office/officeart/2005/8/layout/default"/>
    <dgm:cxn modelId="{0D516736-1255-493D-B434-569FEC1ADA9E}" type="presParOf" srcId="{1C91639D-18A1-43D8-820A-9300D678B58E}" destId="{B051D243-B0E2-4206-AC06-84E2EC86D822}" srcOrd="3" destOrd="0" presId="urn:microsoft.com/office/officeart/2005/8/layout/default"/>
    <dgm:cxn modelId="{8EEC9DA5-6869-4E67-B3CC-AE069F990AAD}" type="presParOf" srcId="{1C91639D-18A1-43D8-820A-9300D678B58E}" destId="{52E0DB12-C3F6-4A47-8C7C-68230E545E30}" srcOrd="4" destOrd="0" presId="urn:microsoft.com/office/officeart/2005/8/layout/default"/>
    <dgm:cxn modelId="{E9814D47-18E3-4922-8D3D-2973F46D5490}" type="presParOf" srcId="{1C91639D-18A1-43D8-820A-9300D678B58E}" destId="{0E3540F2-D45C-4D32-BE64-581D0BA28C1E}" srcOrd="5" destOrd="0" presId="urn:microsoft.com/office/officeart/2005/8/layout/default"/>
    <dgm:cxn modelId="{41F1CEA8-6B78-4B25-B7C9-853ED149E7CA}" type="presParOf" srcId="{1C91639D-18A1-43D8-820A-9300D678B58E}" destId="{08ED4E15-83B1-4C16-A3FA-ABB7B44CEA0F}" srcOrd="6" destOrd="0" presId="urn:microsoft.com/office/officeart/2005/8/layout/default"/>
    <dgm:cxn modelId="{25E99C2A-8073-4D57-BD00-2362A02AF771}" type="presParOf" srcId="{1C91639D-18A1-43D8-820A-9300D678B58E}" destId="{6CBB8F8C-FB1C-4F32-909B-A6980D6D4D23}" srcOrd="7" destOrd="0" presId="urn:microsoft.com/office/officeart/2005/8/layout/default"/>
    <dgm:cxn modelId="{C911FEEE-BBDA-4ABB-A9CF-A4A15EC379E0}" type="presParOf" srcId="{1C91639D-18A1-43D8-820A-9300D678B58E}" destId="{ECEE7C99-CA3C-4421-866A-A592B6AF558C}" srcOrd="8" destOrd="0" presId="urn:microsoft.com/office/officeart/2005/8/layout/default"/>
    <dgm:cxn modelId="{CB0186FE-09BC-45D8-BF22-F5F6E23BC2B1}" type="presParOf" srcId="{1C91639D-18A1-43D8-820A-9300D678B58E}" destId="{E9B7F39E-D8C7-4926-A60B-7454EC1A4BBF}" srcOrd="9" destOrd="0" presId="urn:microsoft.com/office/officeart/2005/8/layout/default"/>
    <dgm:cxn modelId="{286A120E-B2DF-41CA-8E8B-2CDD9321F1A5}" type="presParOf" srcId="{1C91639D-18A1-43D8-820A-9300D678B58E}" destId="{A0DC1C9E-385F-4E80-970D-799C0EFFDA26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E0F4FE3-ECBC-4894-86FD-BC31BA7AB0D5}" type="doc">
      <dgm:prSet loTypeId="urn:microsoft.com/office/officeart/2005/8/layout/list1" loCatId="list" qsTypeId="urn:microsoft.com/office/officeart/2005/8/quickstyle/simple1#22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7A10E729-4575-4158-8789-0B39A271CD1D}">
      <dgm:prSet phldrT="[文本]" custT="1"/>
      <dgm:spPr/>
      <dgm:t>
        <a:bodyPr/>
        <a:lstStyle/>
        <a:p>
          <a:r>
            <a:rPr lang="en-US" altLang="zh-CN" sz="3200" b="1" dirty="0" smtClean="0">
              <a:latin typeface="Times New Roman" pitchFamily="18" charset="0"/>
              <a:cs typeface="Times New Roman" pitchFamily="18" charset="0"/>
            </a:rPr>
            <a:t>Joint Research</a:t>
          </a:r>
          <a:endParaRPr lang="zh-CN" altLang="en-US" sz="3200" b="1" dirty="0">
            <a:latin typeface="Times New Roman" pitchFamily="18" charset="0"/>
            <a:cs typeface="Times New Roman" pitchFamily="18" charset="0"/>
          </a:endParaRPr>
        </a:p>
      </dgm:t>
    </dgm:pt>
    <dgm:pt modelId="{FD25F9BB-3C4C-4256-9386-E877013AF42A}" type="parTrans" cxnId="{EB27E799-5A0D-4AB6-8B4E-F66F63516122}">
      <dgm:prSet/>
      <dgm:spPr/>
      <dgm:t>
        <a:bodyPr/>
        <a:lstStyle/>
        <a:p>
          <a:endParaRPr lang="zh-CN" altLang="en-US"/>
        </a:p>
      </dgm:t>
    </dgm:pt>
    <dgm:pt modelId="{B0DA01A0-EDF5-424E-9514-569353E0EC83}" type="sibTrans" cxnId="{EB27E799-5A0D-4AB6-8B4E-F66F63516122}">
      <dgm:prSet/>
      <dgm:spPr/>
      <dgm:t>
        <a:bodyPr/>
        <a:lstStyle/>
        <a:p>
          <a:endParaRPr lang="zh-CN" altLang="en-US"/>
        </a:p>
      </dgm:t>
    </dgm:pt>
    <dgm:pt modelId="{4435B07C-7B38-4F7C-B198-77483973DAA4}" type="pres">
      <dgm:prSet presAssocID="{0E0F4FE3-ECBC-4894-86FD-BC31BA7AB0D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53655237-C086-47CC-BDD4-EB83FD4B3289}" type="pres">
      <dgm:prSet presAssocID="{7A10E729-4575-4158-8789-0B39A271CD1D}" presName="parentLin" presStyleCnt="0"/>
      <dgm:spPr/>
    </dgm:pt>
    <dgm:pt modelId="{A19FECB9-8700-4F59-86EA-4F185F25B6D4}" type="pres">
      <dgm:prSet presAssocID="{7A10E729-4575-4158-8789-0B39A271CD1D}" presName="parentLeftMargin" presStyleLbl="node1" presStyleIdx="0" presStyleCnt="1"/>
      <dgm:spPr/>
      <dgm:t>
        <a:bodyPr/>
        <a:lstStyle/>
        <a:p>
          <a:endParaRPr lang="zh-CN" altLang="en-US"/>
        </a:p>
      </dgm:t>
    </dgm:pt>
    <dgm:pt modelId="{810C27C2-AB9D-42AE-A036-FA80116ECC21}" type="pres">
      <dgm:prSet presAssocID="{7A10E729-4575-4158-8789-0B39A271CD1D}" presName="parentText" presStyleLbl="node1" presStyleIdx="0" presStyleCnt="1" custScaleX="126455" custScaleY="67695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3ABC3E6-09B6-482C-BD79-06E553D78846}" type="pres">
      <dgm:prSet presAssocID="{7A10E729-4575-4158-8789-0B39A271CD1D}" presName="negativeSpace" presStyleCnt="0"/>
      <dgm:spPr/>
    </dgm:pt>
    <dgm:pt modelId="{C40FC894-5225-46C3-8D7E-4C8593BAB039}" type="pres">
      <dgm:prSet presAssocID="{7A10E729-4575-4158-8789-0B39A271CD1D}" presName="childText" presStyleLbl="conFgAcc1" presStyleIdx="0" presStyleCnt="1" custScaleY="490064" custLinFactNeighborY="270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9980789C-7742-4749-9C5D-7B52AB1500DA}" type="presOf" srcId="{0E0F4FE3-ECBC-4894-86FD-BC31BA7AB0D5}" destId="{4435B07C-7B38-4F7C-B198-77483973DAA4}" srcOrd="0" destOrd="0" presId="urn:microsoft.com/office/officeart/2005/8/layout/list1"/>
    <dgm:cxn modelId="{D1313B33-7174-4C3E-B594-DA95020DC54A}" type="presOf" srcId="{7A10E729-4575-4158-8789-0B39A271CD1D}" destId="{A19FECB9-8700-4F59-86EA-4F185F25B6D4}" srcOrd="0" destOrd="0" presId="urn:microsoft.com/office/officeart/2005/8/layout/list1"/>
    <dgm:cxn modelId="{3148E997-39A2-424B-8AC0-9F3A27FD4DCF}" type="presOf" srcId="{7A10E729-4575-4158-8789-0B39A271CD1D}" destId="{810C27C2-AB9D-42AE-A036-FA80116ECC21}" srcOrd="1" destOrd="0" presId="urn:microsoft.com/office/officeart/2005/8/layout/list1"/>
    <dgm:cxn modelId="{EB27E799-5A0D-4AB6-8B4E-F66F63516122}" srcId="{0E0F4FE3-ECBC-4894-86FD-BC31BA7AB0D5}" destId="{7A10E729-4575-4158-8789-0B39A271CD1D}" srcOrd="0" destOrd="0" parTransId="{FD25F9BB-3C4C-4256-9386-E877013AF42A}" sibTransId="{B0DA01A0-EDF5-424E-9514-569353E0EC83}"/>
    <dgm:cxn modelId="{F7DBBD9F-2559-4EE6-9B69-C62BD963EC53}" type="presParOf" srcId="{4435B07C-7B38-4F7C-B198-77483973DAA4}" destId="{53655237-C086-47CC-BDD4-EB83FD4B3289}" srcOrd="0" destOrd="0" presId="urn:microsoft.com/office/officeart/2005/8/layout/list1"/>
    <dgm:cxn modelId="{2A2EB5BE-13A9-4F69-A978-C0D108D22611}" type="presParOf" srcId="{53655237-C086-47CC-BDD4-EB83FD4B3289}" destId="{A19FECB9-8700-4F59-86EA-4F185F25B6D4}" srcOrd="0" destOrd="0" presId="urn:microsoft.com/office/officeart/2005/8/layout/list1"/>
    <dgm:cxn modelId="{356775C2-8419-4A87-B34B-1DA79927E086}" type="presParOf" srcId="{53655237-C086-47CC-BDD4-EB83FD4B3289}" destId="{810C27C2-AB9D-42AE-A036-FA80116ECC21}" srcOrd="1" destOrd="0" presId="urn:microsoft.com/office/officeart/2005/8/layout/list1"/>
    <dgm:cxn modelId="{A19169C9-7F77-43BE-9C62-6CC5E433FDC6}" type="presParOf" srcId="{4435B07C-7B38-4F7C-B198-77483973DAA4}" destId="{53ABC3E6-09B6-482C-BD79-06E553D78846}" srcOrd="1" destOrd="0" presId="urn:microsoft.com/office/officeart/2005/8/layout/list1"/>
    <dgm:cxn modelId="{153ECE82-B50C-497F-914F-DF5B55DFC85E}" type="presParOf" srcId="{4435B07C-7B38-4F7C-B198-77483973DAA4}" destId="{C40FC894-5225-46C3-8D7E-4C8593BAB03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E0F4FE3-ECBC-4894-86FD-BC31BA7AB0D5}" type="doc">
      <dgm:prSet loTypeId="urn:microsoft.com/office/officeart/2005/8/layout/list1" loCatId="list" qsTypeId="urn:microsoft.com/office/officeart/2005/8/quickstyle/simple1#22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7A10E729-4575-4158-8789-0B39A271CD1D}">
      <dgm:prSet phldrT="[文本]" custT="1"/>
      <dgm:spPr/>
      <dgm:t>
        <a:bodyPr/>
        <a:lstStyle/>
        <a:p>
          <a:r>
            <a:rPr lang="en-US" altLang="zh-CN" sz="3200" b="1" dirty="0" smtClean="0">
              <a:latin typeface="Times New Roman" pitchFamily="18" charset="0"/>
              <a:cs typeface="Times New Roman" pitchFamily="18" charset="0"/>
            </a:rPr>
            <a:t>Joint Research</a:t>
          </a:r>
          <a:endParaRPr lang="zh-CN" altLang="en-US" sz="3200" b="1" dirty="0">
            <a:latin typeface="Times New Roman" pitchFamily="18" charset="0"/>
            <a:cs typeface="Times New Roman" pitchFamily="18" charset="0"/>
          </a:endParaRPr>
        </a:p>
      </dgm:t>
    </dgm:pt>
    <dgm:pt modelId="{FD25F9BB-3C4C-4256-9386-E877013AF42A}" type="parTrans" cxnId="{EB27E799-5A0D-4AB6-8B4E-F66F63516122}">
      <dgm:prSet/>
      <dgm:spPr/>
      <dgm:t>
        <a:bodyPr/>
        <a:lstStyle/>
        <a:p>
          <a:endParaRPr lang="zh-CN" altLang="en-US"/>
        </a:p>
      </dgm:t>
    </dgm:pt>
    <dgm:pt modelId="{B0DA01A0-EDF5-424E-9514-569353E0EC83}" type="sibTrans" cxnId="{EB27E799-5A0D-4AB6-8B4E-F66F63516122}">
      <dgm:prSet/>
      <dgm:spPr/>
      <dgm:t>
        <a:bodyPr/>
        <a:lstStyle/>
        <a:p>
          <a:endParaRPr lang="zh-CN" altLang="en-US"/>
        </a:p>
      </dgm:t>
    </dgm:pt>
    <dgm:pt modelId="{4435B07C-7B38-4F7C-B198-77483973DAA4}" type="pres">
      <dgm:prSet presAssocID="{0E0F4FE3-ECBC-4894-86FD-BC31BA7AB0D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53655237-C086-47CC-BDD4-EB83FD4B3289}" type="pres">
      <dgm:prSet presAssocID="{7A10E729-4575-4158-8789-0B39A271CD1D}" presName="parentLin" presStyleCnt="0"/>
      <dgm:spPr/>
    </dgm:pt>
    <dgm:pt modelId="{A19FECB9-8700-4F59-86EA-4F185F25B6D4}" type="pres">
      <dgm:prSet presAssocID="{7A10E729-4575-4158-8789-0B39A271CD1D}" presName="parentLeftMargin" presStyleLbl="node1" presStyleIdx="0" presStyleCnt="1"/>
      <dgm:spPr/>
      <dgm:t>
        <a:bodyPr/>
        <a:lstStyle/>
        <a:p>
          <a:endParaRPr lang="zh-CN" altLang="en-US"/>
        </a:p>
      </dgm:t>
    </dgm:pt>
    <dgm:pt modelId="{810C27C2-AB9D-42AE-A036-FA80116ECC21}" type="pres">
      <dgm:prSet presAssocID="{7A10E729-4575-4158-8789-0B39A271CD1D}" presName="parentText" presStyleLbl="node1" presStyleIdx="0" presStyleCnt="1" custScaleX="126455" custScaleY="67695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3ABC3E6-09B6-482C-BD79-06E553D78846}" type="pres">
      <dgm:prSet presAssocID="{7A10E729-4575-4158-8789-0B39A271CD1D}" presName="negativeSpace" presStyleCnt="0"/>
      <dgm:spPr/>
    </dgm:pt>
    <dgm:pt modelId="{C40FC894-5225-46C3-8D7E-4C8593BAB039}" type="pres">
      <dgm:prSet presAssocID="{7A10E729-4575-4158-8789-0B39A271CD1D}" presName="childText" presStyleLbl="conFgAcc1" presStyleIdx="0" presStyleCnt="1" custScaleY="490064" custLinFactNeighborY="270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3037FB54-B127-4020-AB1A-14639050A483}" type="presOf" srcId="{7A10E729-4575-4158-8789-0B39A271CD1D}" destId="{A19FECB9-8700-4F59-86EA-4F185F25B6D4}" srcOrd="0" destOrd="0" presId="urn:microsoft.com/office/officeart/2005/8/layout/list1"/>
    <dgm:cxn modelId="{2F2E67E1-73DD-4B6C-AED4-AD2EAFB63953}" type="presOf" srcId="{7A10E729-4575-4158-8789-0B39A271CD1D}" destId="{810C27C2-AB9D-42AE-A036-FA80116ECC21}" srcOrd="1" destOrd="0" presId="urn:microsoft.com/office/officeart/2005/8/layout/list1"/>
    <dgm:cxn modelId="{EB27E799-5A0D-4AB6-8B4E-F66F63516122}" srcId="{0E0F4FE3-ECBC-4894-86FD-BC31BA7AB0D5}" destId="{7A10E729-4575-4158-8789-0B39A271CD1D}" srcOrd="0" destOrd="0" parTransId="{FD25F9BB-3C4C-4256-9386-E877013AF42A}" sibTransId="{B0DA01A0-EDF5-424E-9514-569353E0EC83}"/>
    <dgm:cxn modelId="{2BFD415B-CC1D-439E-B96B-0C67520B5D36}" type="presOf" srcId="{0E0F4FE3-ECBC-4894-86FD-BC31BA7AB0D5}" destId="{4435B07C-7B38-4F7C-B198-77483973DAA4}" srcOrd="0" destOrd="0" presId="urn:microsoft.com/office/officeart/2005/8/layout/list1"/>
    <dgm:cxn modelId="{06BEA3C3-5E84-4A38-9730-AF4EF635879D}" type="presParOf" srcId="{4435B07C-7B38-4F7C-B198-77483973DAA4}" destId="{53655237-C086-47CC-BDD4-EB83FD4B3289}" srcOrd="0" destOrd="0" presId="urn:microsoft.com/office/officeart/2005/8/layout/list1"/>
    <dgm:cxn modelId="{E0298033-EC9A-4B5E-9FC0-9A5290CDFB50}" type="presParOf" srcId="{53655237-C086-47CC-BDD4-EB83FD4B3289}" destId="{A19FECB9-8700-4F59-86EA-4F185F25B6D4}" srcOrd="0" destOrd="0" presId="urn:microsoft.com/office/officeart/2005/8/layout/list1"/>
    <dgm:cxn modelId="{6A5BA165-454E-4040-80E8-BED4A292D643}" type="presParOf" srcId="{53655237-C086-47CC-BDD4-EB83FD4B3289}" destId="{810C27C2-AB9D-42AE-A036-FA80116ECC21}" srcOrd="1" destOrd="0" presId="urn:microsoft.com/office/officeart/2005/8/layout/list1"/>
    <dgm:cxn modelId="{94A798E2-67EF-40B9-A73D-C39E53A38FF0}" type="presParOf" srcId="{4435B07C-7B38-4F7C-B198-77483973DAA4}" destId="{53ABC3E6-09B6-482C-BD79-06E553D78846}" srcOrd="1" destOrd="0" presId="urn:microsoft.com/office/officeart/2005/8/layout/list1"/>
    <dgm:cxn modelId="{CC6EC7D2-F5E1-4BB4-ADBC-1CC3E47AC51B}" type="presParOf" srcId="{4435B07C-7B38-4F7C-B198-77483973DAA4}" destId="{C40FC894-5225-46C3-8D7E-4C8593BAB03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0FC894-5225-46C3-8D7E-4C8593BAB039}">
      <dsp:nvSpPr>
        <dsp:cNvPr id="0" name=""/>
        <dsp:cNvSpPr/>
      </dsp:nvSpPr>
      <dsp:spPr>
        <a:xfrm>
          <a:off x="0" y="320040"/>
          <a:ext cx="8610600" cy="59278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0C27C2-AB9D-42AE-A036-FA80116ECC21}">
      <dsp:nvSpPr>
        <dsp:cNvPr id="0" name=""/>
        <dsp:cNvSpPr/>
      </dsp:nvSpPr>
      <dsp:spPr>
        <a:xfrm>
          <a:off x="430530" y="34927"/>
          <a:ext cx="7621973" cy="9592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822" tIns="0" rIns="227822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latin typeface="Times New Roman" pitchFamily="18" charset="0"/>
              <a:cs typeface="Times New Roman" pitchFamily="18" charset="0"/>
            </a:rPr>
            <a:t>Faculty Recruitment</a:t>
          </a:r>
          <a:endParaRPr lang="zh-CN" altLang="en-US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0530" y="34927"/>
        <a:ext cx="7621973" cy="959211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0FC894-5225-46C3-8D7E-4C8593BAB039}">
      <dsp:nvSpPr>
        <dsp:cNvPr id="0" name=""/>
        <dsp:cNvSpPr/>
      </dsp:nvSpPr>
      <dsp:spPr>
        <a:xfrm>
          <a:off x="0" y="304801"/>
          <a:ext cx="8610600" cy="59278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0C27C2-AB9D-42AE-A036-FA80116ECC21}">
      <dsp:nvSpPr>
        <dsp:cNvPr id="0" name=""/>
        <dsp:cNvSpPr/>
      </dsp:nvSpPr>
      <dsp:spPr>
        <a:xfrm>
          <a:off x="430530" y="34927"/>
          <a:ext cx="7621973" cy="9592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822" tIns="0" rIns="227822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200" b="1" kern="1200" dirty="0" smtClean="0">
              <a:latin typeface="Times New Roman" pitchFamily="18" charset="0"/>
              <a:cs typeface="Times New Roman" pitchFamily="18" charset="0"/>
            </a:rPr>
            <a:t>Joint Research</a:t>
          </a:r>
          <a:endParaRPr lang="zh-CN" altLang="en-US" sz="3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0530" y="34927"/>
        <a:ext cx="7621973" cy="959211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0FC894-5225-46C3-8D7E-4C8593BAB039}">
      <dsp:nvSpPr>
        <dsp:cNvPr id="0" name=""/>
        <dsp:cNvSpPr/>
      </dsp:nvSpPr>
      <dsp:spPr>
        <a:xfrm>
          <a:off x="0" y="304801"/>
          <a:ext cx="8610600" cy="59278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8278" tIns="999744" rIns="668278" bIns="341376" numCol="1" spcCol="1270" anchor="t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CN" altLang="en-US" sz="4800" kern="1200" dirty="0"/>
        </a:p>
      </dsp:txBody>
      <dsp:txXfrm>
        <a:off x="0" y="304801"/>
        <a:ext cx="8610600" cy="5927814"/>
      </dsp:txXfrm>
    </dsp:sp>
    <dsp:sp modelId="{810C27C2-AB9D-42AE-A036-FA80116ECC21}">
      <dsp:nvSpPr>
        <dsp:cNvPr id="0" name=""/>
        <dsp:cNvSpPr/>
      </dsp:nvSpPr>
      <dsp:spPr>
        <a:xfrm>
          <a:off x="430530" y="34927"/>
          <a:ext cx="7621973" cy="9592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822" tIns="0" rIns="227822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200" b="1" kern="1200" dirty="0" smtClean="0">
              <a:latin typeface="Times New Roman" pitchFamily="18" charset="0"/>
              <a:cs typeface="Times New Roman" pitchFamily="18" charset="0"/>
            </a:rPr>
            <a:t>Disseminating Chinese Culture and Promoting Cultural Dialogue</a:t>
          </a:r>
          <a:endParaRPr lang="zh-CN" altLang="en-US" sz="3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0530" y="34927"/>
        <a:ext cx="7621973" cy="959211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0FC894-5225-46C3-8D7E-4C8593BAB039}">
      <dsp:nvSpPr>
        <dsp:cNvPr id="0" name=""/>
        <dsp:cNvSpPr/>
      </dsp:nvSpPr>
      <dsp:spPr>
        <a:xfrm>
          <a:off x="0" y="304801"/>
          <a:ext cx="8610600" cy="59278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0C27C2-AB9D-42AE-A036-FA80116ECC21}">
      <dsp:nvSpPr>
        <dsp:cNvPr id="0" name=""/>
        <dsp:cNvSpPr/>
      </dsp:nvSpPr>
      <dsp:spPr>
        <a:xfrm>
          <a:off x="430530" y="34927"/>
          <a:ext cx="7621973" cy="9592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822" tIns="0" rIns="227822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200" b="1" kern="1200" dirty="0" smtClean="0">
              <a:latin typeface="Times New Roman" pitchFamily="18" charset="0"/>
              <a:cs typeface="Times New Roman" pitchFamily="18" charset="0"/>
            </a:rPr>
            <a:t>Tackling Common Challenges</a:t>
          </a:r>
          <a:endParaRPr lang="zh-CN" altLang="en-US" sz="3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0530" y="34927"/>
        <a:ext cx="7621973" cy="959211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0FC894-5225-46C3-8D7E-4C8593BAB039}">
      <dsp:nvSpPr>
        <dsp:cNvPr id="0" name=""/>
        <dsp:cNvSpPr/>
      </dsp:nvSpPr>
      <dsp:spPr>
        <a:xfrm>
          <a:off x="0" y="304801"/>
          <a:ext cx="8610600" cy="59278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0C27C2-AB9D-42AE-A036-FA80116ECC21}">
      <dsp:nvSpPr>
        <dsp:cNvPr id="0" name=""/>
        <dsp:cNvSpPr/>
      </dsp:nvSpPr>
      <dsp:spPr>
        <a:xfrm>
          <a:off x="430530" y="34927"/>
          <a:ext cx="7621973" cy="9592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822" tIns="0" rIns="227822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200" b="1" kern="1200" dirty="0" smtClean="0">
              <a:latin typeface="Times New Roman" pitchFamily="18" charset="0"/>
              <a:cs typeface="Times New Roman" pitchFamily="18" charset="0"/>
            </a:rPr>
            <a:t>Cultivating International Talents</a:t>
          </a:r>
          <a:endParaRPr lang="zh-CN" altLang="en-US" sz="3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0530" y="34927"/>
        <a:ext cx="7621973" cy="95921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0FC894-5225-46C3-8D7E-4C8593BAB039}">
      <dsp:nvSpPr>
        <dsp:cNvPr id="0" name=""/>
        <dsp:cNvSpPr/>
      </dsp:nvSpPr>
      <dsp:spPr>
        <a:xfrm>
          <a:off x="0" y="320040"/>
          <a:ext cx="8610600" cy="59278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0C27C2-AB9D-42AE-A036-FA80116ECC21}">
      <dsp:nvSpPr>
        <dsp:cNvPr id="0" name=""/>
        <dsp:cNvSpPr/>
      </dsp:nvSpPr>
      <dsp:spPr>
        <a:xfrm>
          <a:off x="430530" y="34927"/>
          <a:ext cx="7621973" cy="9592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822" tIns="0" rIns="227822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latin typeface="Times New Roman" pitchFamily="18" charset="0"/>
              <a:cs typeface="Times New Roman" pitchFamily="18" charset="0"/>
            </a:rPr>
            <a:t>Global Experience</a:t>
          </a:r>
          <a:endParaRPr lang="zh-CN" altLang="en-US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0530" y="34927"/>
        <a:ext cx="7621973" cy="95921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0FC894-5225-46C3-8D7E-4C8593BAB039}">
      <dsp:nvSpPr>
        <dsp:cNvPr id="0" name=""/>
        <dsp:cNvSpPr/>
      </dsp:nvSpPr>
      <dsp:spPr>
        <a:xfrm>
          <a:off x="0" y="320040"/>
          <a:ext cx="8610600" cy="59278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0C27C2-AB9D-42AE-A036-FA80116ECC21}">
      <dsp:nvSpPr>
        <dsp:cNvPr id="0" name=""/>
        <dsp:cNvSpPr/>
      </dsp:nvSpPr>
      <dsp:spPr>
        <a:xfrm>
          <a:off x="430530" y="34927"/>
          <a:ext cx="7621973" cy="9592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822" tIns="0" rIns="227822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200" b="1" kern="1200" dirty="0" smtClean="0">
              <a:latin typeface="Times New Roman" pitchFamily="18" charset="0"/>
              <a:cs typeface="Times New Roman" pitchFamily="18" charset="0"/>
            </a:rPr>
            <a:t>Joint Research</a:t>
          </a:r>
          <a:endParaRPr lang="zh-CN" altLang="en-US" sz="3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0530" y="34927"/>
        <a:ext cx="7621973" cy="95921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82D39E-010C-486F-8269-F84D6F787A39}">
      <dsp:nvSpPr>
        <dsp:cNvPr id="0" name=""/>
        <dsp:cNvSpPr/>
      </dsp:nvSpPr>
      <dsp:spPr>
        <a:xfrm>
          <a:off x="395924" y="0"/>
          <a:ext cx="3160420" cy="1896252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 kern="1200" dirty="0" smtClean="0">
              <a:latin typeface="Calibri" pitchFamily="34" charset="0"/>
              <a:cs typeface="Times New Roman" pitchFamily="18" charset="0"/>
            </a:rPr>
            <a:t>Center for Western Classical Studies</a:t>
          </a:r>
          <a:endParaRPr lang="zh-CN" altLang="en-US" sz="2400" kern="1200" dirty="0">
            <a:latin typeface="Calibri" pitchFamily="34" charset="0"/>
            <a:cs typeface="Times New Roman" pitchFamily="18" charset="0"/>
          </a:endParaRPr>
        </a:p>
      </dsp:txBody>
      <dsp:txXfrm>
        <a:off x="395924" y="0"/>
        <a:ext cx="3160420" cy="1896252"/>
      </dsp:txXfrm>
    </dsp:sp>
    <dsp:sp modelId="{33A60834-72C9-4B27-9EAA-6FCBE6714602}">
      <dsp:nvSpPr>
        <dsp:cNvPr id="0" name=""/>
        <dsp:cNvSpPr/>
      </dsp:nvSpPr>
      <dsp:spPr>
        <a:xfrm>
          <a:off x="3954336" y="0"/>
          <a:ext cx="3160420" cy="1896252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 kern="1200" dirty="0" smtClean="0">
              <a:latin typeface="Calibri" pitchFamily="34" charset="0"/>
              <a:cs typeface="Times New Roman" pitchFamily="18" charset="0"/>
            </a:rPr>
            <a:t>Regional Studies</a:t>
          </a:r>
          <a:endParaRPr lang="zh-CN" altLang="en-US" sz="2400" kern="1200" dirty="0">
            <a:latin typeface="Calibri" pitchFamily="34" charset="0"/>
            <a:cs typeface="Times New Roman" pitchFamily="18" charset="0"/>
          </a:endParaRPr>
        </a:p>
      </dsp:txBody>
      <dsp:txXfrm>
        <a:off x="3954336" y="0"/>
        <a:ext cx="3160420" cy="1896252"/>
      </dsp:txXfrm>
    </dsp:sp>
    <dsp:sp modelId="{ECEE7C99-CA3C-4421-866A-A592B6AF558C}">
      <dsp:nvSpPr>
        <dsp:cNvPr id="0" name=""/>
        <dsp:cNvSpPr/>
      </dsp:nvSpPr>
      <dsp:spPr>
        <a:xfrm>
          <a:off x="384231" y="2214126"/>
          <a:ext cx="3160420" cy="1896252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 kern="1200" dirty="0" smtClean="0">
              <a:latin typeface="Calibri" pitchFamily="34" charset="0"/>
              <a:cs typeface="Times New Roman" pitchFamily="18" charset="0"/>
            </a:rPr>
            <a:t>Institute for Advanced Humanistic Studies</a:t>
          </a:r>
          <a:endParaRPr lang="zh-CN" altLang="en-US" sz="2400" kern="1200" dirty="0">
            <a:latin typeface="Calibri" pitchFamily="34" charset="0"/>
            <a:cs typeface="Times New Roman" pitchFamily="18" charset="0"/>
          </a:endParaRPr>
        </a:p>
      </dsp:txBody>
      <dsp:txXfrm>
        <a:off x="384231" y="2214126"/>
        <a:ext cx="3160420" cy="1896252"/>
      </dsp:txXfrm>
    </dsp:sp>
    <dsp:sp modelId="{A0DC1C9E-385F-4E80-970D-799C0EFFDA26}">
      <dsp:nvSpPr>
        <dsp:cNvPr id="0" name=""/>
        <dsp:cNvSpPr/>
      </dsp:nvSpPr>
      <dsp:spPr>
        <a:xfrm>
          <a:off x="3848999" y="2214126"/>
          <a:ext cx="3160420" cy="1896252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Calibri" pitchFamily="34" charset="0"/>
              <a:cs typeface="Times New Roman" pitchFamily="18" charset="0"/>
            </a:rPr>
            <a:t>National School of Development</a:t>
          </a:r>
          <a:endParaRPr lang="zh-CN" altLang="en-US" sz="2400" kern="1200" dirty="0">
            <a:latin typeface="Calibri" pitchFamily="34" charset="0"/>
            <a:cs typeface="Times New Roman" pitchFamily="18" charset="0"/>
          </a:endParaRPr>
        </a:p>
      </dsp:txBody>
      <dsp:txXfrm>
        <a:off x="3848999" y="2214126"/>
        <a:ext cx="3160420" cy="189625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0FC894-5225-46C3-8D7E-4C8593BAB039}">
      <dsp:nvSpPr>
        <dsp:cNvPr id="0" name=""/>
        <dsp:cNvSpPr/>
      </dsp:nvSpPr>
      <dsp:spPr>
        <a:xfrm>
          <a:off x="0" y="320585"/>
          <a:ext cx="8610600" cy="59278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0C27C2-AB9D-42AE-A036-FA80116ECC21}">
      <dsp:nvSpPr>
        <dsp:cNvPr id="0" name=""/>
        <dsp:cNvSpPr/>
      </dsp:nvSpPr>
      <dsp:spPr>
        <a:xfrm>
          <a:off x="430530" y="34927"/>
          <a:ext cx="7621973" cy="9592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822" tIns="0" rIns="227822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200" b="1" kern="1200" dirty="0" smtClean="0">
              <a:latin typeface="Times New Roman" pitchFamily="18" charset="0"/>
              <a:cs typeface="Times New Roman" pitchFamily="18" charset="0"/>
            </a:rPr>
            <a:t>Joint Research</a:t>
          </a:r>
          <a:endParaRPr lang="zh-CN" altLang="en-US" sz="3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0530" y="34927"/>
        <a:ext cx="7621973" cy="959211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0FC894-5225-46C3-8D7E-4C8593BAB039}">
      <dsp:nvSpPr>
        <dsp:cNvPr id="0" name=""/>
        <dsp:cNvSpPr/>
      </dsp:nvSpPr>
      <dsp:spPr>
        <a:xfrm>
          <a:off x="0" y="304801"/>
          <a:ext cx="8610600" cy="59278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0C27C2-AB9D-42AE-A036-FA80116ECC21}">
      <dsp:nvSpPr>
        <dsp:cNvPr id="0" name=""/>
        <dsp:cNvSpPr/>
      </dsp:nvSpPr>
      <dsp:spPr>
        <a:xfrm>
          <a:off x="430530" y="34927"/>
          <a:ext cx="7621973" cy="9592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822" tIns="0" rIns="227822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200" b="1" kern="1200" dirty="0" smtClean="0">
              <a:latin typeface="Times New Roman" pitchFamily="18" charset="0"/>
              <a:cs typeface="Times New Roman" pitchFamily="18" charset="0"/>
            </a:rPr>
            <a:t>Joint Research</a:t>
          </a:r>
          <a:endParaRPr lang="zh-CN" altLang="en-US" sz="3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0530" y="34927"/>
        <a:ext cx="7621973" cy="959211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82D39E-010C-486F-8269-F84D6F787A39}">
      <dsp:nvSpPr>
        <dsp:cNvPr id="0" name=""/>
        <dsp:cNvSpPr/>
      </dsp:nvSpPr>
      <dsp:spPr>
        <a:xfrm>
          <a:off x="0" y="657480"/>
          <a:ext cx="2409602" cy="1445761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Calibri" pitchFamily="34" charset="0"/>
              <a:cs typeface="Times New Roman" pitchFamily="18" charset="0"/>
            </a:rPr>
            <a:t>Brain and Cognitive Science</a:t>
          </a:r>
          <a:endParaRPr lang="zh-CN" altLang="en-US" sz="2400" kern="1200" dirty="0">
            <a:latin typeface="Calibri" pitchFamily="34" charset="0"/>
            <a:cs typeface="Times New Roman" pitchFamily="18" charset="0"/>
          </a:endParaRPr>
        </a:p>
      </dsp:txBody>
      <dsp:txXfrm>
        <a:off x="0" y="657480"/>
        <a:ext cx="2409602" cy="1445761"/>
      </dsp:txXfrm>
    </dsp:sp>
    <dsp:sp modelId="{33A60834-72C9-4B27-9EAA-6FCBE6714602}">
      <dsp:nvSpPr>
        <dsp:cNvPr id="0" name=""/>
        <dsp:cNvSpPr/>
      </dsp:nvSpPr>
      <dsp:spPr>
        <a:xfrm>
          <a:off x="2705598" y="657480"/>
          <a:ext cx="2409602" cy="1445761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Calibri" pitchFamily="34" charset="0"/>
              <a:cs typeface="Times New Roman" pitchFamily="18" charset="0"/>
            </a:rPr>
            <a:t>Information Science</a:t>
          </a:r>
          <a:endParaRPr lang="zh-CN" altLang="en-US" sz="2400" kern="1200" dirty="0">
            <a:latin typeface="Calibri" pitchFamily="34" charset="0"/>
            <a:cs typeface="Times New Roman" pitchFamily="18" charset="0"/>
          </a:endParaRPr>
        </a:p>
      </dsp:txBody>
      <dsp:txXfrm>
        <a:off x="2705598" y="657480"/>
        <a:ext cx="2409602" cy="1445761"/>
      </dsp:txXfrm>
    </dsp:sp>
    <dsp:sp modelId="{52E0DB12-C3F6-4A47-8C7C-68230E545E30}">
      <dsp:nvSpPr>
        <dsp:cNvPr id="0" name=""/>
        <dsp:cNvSpPr/>
      </dsp:nvSpPr>
      <dsp:spPr>
        <a:xfrm>
          <a:off x="5301126" y="679788"/>
          <a:ext cx="2409602" cy="1445761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Calibri" pitchFamily="34" charset="0"/>
              <a:cs typeface="Times New Roman" pitchFamily="18" charset="0"/>
            </a:rPr>
            <a:t>Life Science</a:t>
          </a:r>
          <a:endParaRPr lang="zh-CN" altLang="en-US" sz="2400" kern="1200" dirty="0">
            <a:latin typeface="Calibri" pitchFamily="34" charset="0"/>
            <a:cs typeface="Times New Roman" pitchFamily="18" charset="0"/>
          </a:endParaRPr>
        </a:p>
      </dsp:txBody>
      <dsp:txXfrm>
        <a:off x="5301126" y="679788"/>
        <a:ext cx="2409602" cy="1445761"/>
      </dsp:txXfrm>
    </dsp:sp>
    <dsp:sp modelId="{08ED4E15-83B1-4C16-A3FA-ABB7B44CEA0F}">
      <dsp:nvSpPr>
        <dsp:cNvPr id="0" name=""/>
        <dsp:cNvSpPr/>
      </dsp:nvSpPr>
      <dsp:spPr>
        <a:xfrm>
          <a:off x="0" y="2442369"/>
          <a:ext cx="2409602" cy="1445761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Calibri" pitchFamily="34" charset="0"/>
              <a:cs typeface="Times New Roman" pitchFamily="18" charset="0"/>
            </a:rPr>
            <a:t>Clinical Medicine</a:t>
          </a:r>
          <a:endParaRPr lang="zh-CN" altLang="en-US" sz="2400" kern="1200" dirty="0">
            <a:latin typeface="Calibri" pitchFamily="34" charset="0"/>
            <a:cs typeface="Times New Roman" pitchFamily="18" charset="0"/>
          </a:endParaRPr>
        </a:p>
      </dsp:txBody>
      <dsp:txXfrm>
        <a:off x="0" y="2442369"/>
        <a:ext cx="2409602" cy="1445761"/>
      </dsp:txXfrm>
    </dsp:sp>
    <dsp:sp modelId="{ECEE7C99-CA3C-4421-866A-A592B6AF558C}">
      <dsp:nvSpPr>
        <dsp:cNvPr id="0" name=""/>
        <dsp:cNvSpPr/>
      </dsp:nvSpPr>
      <dsp:spPr>
        <a:xfrm>
          <a:off x="2634201" y="2442369"/>
          <a:ext cx="2409602" cy="1445761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Calibri" pitchFamily="34" charset="0"/>
              <a:cs typeface="Times New Roman" pitchFamily="18" charset="0"/>
            </a:rPr>
            <a:t>New Function Material</a:t>
          </a:r>
          <a:endParaRPr lang="zh-CN" altLang="en-US" sz="2400" kern="1200" dirty="0">
            <a:latin typeface="Calibri" pitchFamily="34" charset="0"/>
            <a:cs typeface="Times New Roman" pitchFamily="18" charset="0"/>
          </a:endParaRPr>
        </a:p>
      </dsp:txBody>
      <dsp:txXfrm>
        <a:off x="2634201" y="2442369"/>
        <a:ext cx="2409602" cy="1445761"/>
      </dsp:txXfrm>
    </dsp:sp>
    <dsp:sp modelId="{A0DC1C9E-385F-4E80-970D-799C0EFFDA26}">
      <dsp:nvSpPr>
        <dsp:cNvPr id="0" name=""/>
        <dsp:cNvSpPr/>
      </dsp:nvSpPr>
      <dsp:spPr>
        <a:xfrm>
          <a:off x="5275849" y="2442369"/>
          <a:ext cx="2409602" cy="1445761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Calibri" pitchFamily="34" charset="0"/>
              <a:cs typeface="Times New Roman" pitchFamily="18" charset="0"/>
            </a:rPr>
            <a:t>Energy, Resource and Environment</a:t>
          </a:r>
          <a:endParaRPr lang="zh-CN" altLang="en-US" sz="2400" kern="1200" dirty="0">
            <a:latin typeface="Calibri" pitchFamily="34" charset="0"/>
            <a:cs typeface="Times New Roman" pitchFamily="18" charset="0"/>
          </a:endParaRPr>
        </a:p>
      </dsp:txBody>
      <dsp:txXfrm>
        <a:off x="5275849" y="2442369"/>
        <a:ext cx="2409602" cy="1445761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0FC894-5225-46C3-8D7E-4C8593BAB039}">
      <dsp:nvSpPr>
        <dsp:cNvPr id="0" name=""/>
        <dsp:cNvSpPr/>
      </dsp:nvSpPr>
      <dsp:spPr>
        <a:xfrm>
          <a:off x="0" y="304801"/>
          <a:ext cx="8610600" cy="59278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0C27C2-AB9D-42AE-A036-FA80116ECC21}">
      <dsp:nvSpPr>
        <dsp:cNvPr id="0" name=""/>
        <dsp:cNvSpPr/>
      </dsp:nvSpPr>
      <dsp:spPr>
        <a:xfrm>
          <a:off x="430530" y="34927"/>
          <a:ext cx="7621973" cy="9592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822" tIns="0" rIns="227822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200" b="1" kern="1200" dirty="0" smtClean="0">
              <a:latin typeface="Times New Roman" pitchFamily="18" charset="0"/>
              <a:cs typeface="Times New Roman" pitchFamily="18" charset="0"/>
            </a:rPr>
            <a:t>Joint Research</a:t>
          </a:r>
          <a:endParaRPr lang="zh-CN" altLang="en-US" sz="3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0530" y="34927"/>
        <a:ext cx="7621973" cy="959211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0FC894-5225-46C3-8D7E-4C8593BAB039}">
      <dsp:nvSpPr>
        <dsp:cNvPr id="0" name=""/>
        <dsp:cNvSpPr/>
      </dsp:nvSpPr>
      <dsp:spPr>
        <a:xfrm>
          <a:off x="0" y="304801"/>
          <a:ext cx="8610600" cy="59278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0C27C2-AB9D-42AE-A036-FA80116ECC21}">
      <dsp:nvSpPr>
        <dsp:cNvPr id="0" name=""/>
        <dsp:cNvSpPr/>
      </dsp:nvSpPr>
      <dsp:spPr>
        <a:xfrm>
          <a:off x="430530" y="34927"/>
          <a:ext cx="7621973" cy="9592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822" tIns="0" rIns="227822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200" b="1" kern="1200" dirty="0" smtClean="0">
              <a:latin typeface="Times New Roman" pitchFamily="18" charset="0"/>
              <a:cs typeface="Times New Roman" pitchFamily="18" charset="0"/>
            </a:rPr>
            <a:t>Joint Research</a:t>
          </a:r>
          <a:endParaRPr lang="zh-CN" altLang="en-US" sz="3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0530" y="34927"/>
        <a:ext cx="7621973" cy="9592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#2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#2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#2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#2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2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2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2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2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2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#2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#2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7607" y="0"/>
            <a:ext cx="2889938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091"/>
            <a:ext cx="2889938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7607" y="9430091"/>
            <a:ext cx="2889938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85BE13E-5FCB-4CF2-B856-0342FC300B3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0120170-31D9-4A44-B7BE-375973F8ED6E}" type="datetime1">
              <a:rPr lang="en-US" altLang="zh-CN"/>
              <a:pPr>
                <a:defRPr/>
              </a:pPr>
              <a:t>4/19/2011</a:t>
            </a:fld>
            <a:endParaRPr lang="en-US" alt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EAEA84D-B9F4-4594-889E-809C4093BF4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" descr="titl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8"/>
            <a:ext cx="9144000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2438400"/>
            <a:ext cx="9144000" cy="2362200"/>
          </a:xfrm>
          <a:prstGeom prst="rect">
            <a:avLst/>
          </a:prstGeom>
          <a:solidFill>
            <a:srgbClr val="D9E3EC">
              <a:alpha val="32941"/>
            </a:srgbClr>
          </a:soli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altLang="zh-CN">
              <a:solidFill>
                <a:srgbClr val="FFFFFF"/>
              </a:solidFill>
              <a:cs typeface="+mn-cs"/>
            </a:endParaRPr>
          </a:p>
        </p:txBody>
      </p:sp>
      <p:pic>
        <p:nvPicPr>
          <p:cNvPr id="5" name="Picture 12" descr="IARU horizontal.eps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3962400"/>
            <a:ext cx="3441700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568575"/>
            <a:ext cx="7772400" cy="1470025"/>
          </a:xfrm>
        </p:spPr>
        <p:txBody>
          <a:bodyPr/>
          <a:lstStyle>
            <a:lvl1pPr algn="ctr">
              <a:defRPr sz="3200">
                <a:solidFill>
                  <a:srgbClr val="415973"/>
                </a:solidFill>
                <a:latin typeface="Trajan Pro"/>
                <a:cs typeface="Trajan Pro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D30EE-2C1F-40CF-9769-8BC753A78FB1}" type="slidenum">
              <a:rPr lang="en-GB" altLang="zh-CN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  <a:p>
            <a:pPr>
              <a:defRPr/>
            </a:pPr>
            <a:endParaRPr lang="en-GB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divider.gif"/>
          <p:cNvPicPr>
            <a:picLocks noChangeAspect="1"/>
          </p:cNvPicPr>
          <p:nvPr userDrawn="1"/>
        </p:nvPicPr>
        <p:blipFill>
          <a:blip r:embed="rId2" cstate="print"/>
          <a:srcRect r="8505"/>
          <a:stretch>
            <a:fillRect/>
          </a:stretch>
        </p:blipFill>
        <p:spPr bwMode="auto">
          <a:xfrm>
            <a:off x="777875" y="0"/>
            <a:ext cx="83661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2438400"/>
            <a:ext cx="9144000" cy="2041525"/>
          </a:xfrm>
          <a:prstGeom prst="rect">
            <a:avLst/>
          </a:prstGeom>
          <a:solidFill>
            <a:srgbClr val="D9E3EC">
              <a:alpha val="32941"/>
            </a:srgbClr>
          </a:soli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altLang="zh-CN">
              <a:solidFill>
                <a:srgbClr val="FFFFFF"/>
              </a:solidFill>
              <a:cs typeface="+mn-cs"/>
            </a:endParaRPr>
          </a:p>
        </p:txBody>
      </p:sp>
      <p:pic>
        <p:nvPicPr>
          <p:cNvPr id="6" name="Picture 12" descr="IARU horizontal.eps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6019800"/>
            <a:ext cx="2192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Placeholder 2"/>
          <p:cNvSpPr>
            <a:spLocks noGrp="1"/>
          </p:cNvSpPr>
          <p:nvPr>
            <p:ph type="body" idx="10"/>
          </p:nvPr>
        </p:nvSpPr>
        <p:spPr>
          <a:xfrm>
            <a:off x="722313" y="3933056"/>
            <a:ext cx="7772400" cy="38406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685800" y="2743200"/>
            <a:ext cx="7848600" cy="1143000"/>
          </a:xfrm>
        </p:spPr>
        <p:txBody>
          <a:bodyPr/>
          <a:lstStyle>
            <a:lvl1pPr>
              <a:buNone/>
              <a:defRPr kumimoji="0" lang="en-US" sz="3200" b="1" i="0" u="none" strike="noStrike" kern="0" cap="all" spc="0" normalizeH="0" baseline="0" noProof="0" dirty="0" smtClean="0">
                <a:ln>
                  <a:noFill/>
                </a:ln>
                <a:solidFill>
                  <a:srgbClr val="415973"/>
                </a:solidFill>
                <a:effectLst/>
                <a:uLnTx/>
                <a:uFillTx/>
                <a:latin typeface="Trajan Pro"/>
                <a:ea typeface="ＭＳ Ｐゴシック" pitchFamily="-60" charset="-128"/>
                <a:cs typeface="Trajan Pro"/>
              </a:defRPr>
            </a:lvl1pPr>
          </a:lstStyle>
          <a:p>
            <a:pPr lvl="0"/>
            <a:r>
              <a:rPr lang="en-US" altLang="zh-CN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88"/>
            <a:ext cx="8229600" cy="7858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488" y="1333448"/>
            <a:ext cx="8229600" cy="483875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C2CBF-62BF-4A80-81BB-648579570C3A}" type="slidenum">
              <a:rPr lang="en-GB" altLang="zh-CN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  <a:p>
            <a:pPr>
              <a:defRPr/>
            </a:pPr>
            <a:endParaRPr lang="en-GB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B4292-690A-4F3D-8A28-85A684DA1D5E}" type="slidenum">
              <a:rPr lang="en-GB" altLang="zh-CN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  <a:p>
            <a:pPr>
              <a:defRPr/>
            </a:pPr>
            <a:endParaRPr lang="en-GB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6068C-94C0-4C21-8384-D13F528EC623}" type="slidenum">
              <a:rPr lang="en-GB" altLang="zh-CN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  <a:p>
            <a:pPr>
              <a:defRPr/>
            </a:pPr>
            <a:endParaRPr lang="en-GB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DFF55-8A9D-4120-ACA2-D10665D78807}" type="slidenum">
              <a:rPr lang="en-GB" altLang="zh-CN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  <a:p>
            <a:pPr>
              <a:defRPr/>
            </a:pPr>
            <a:endParaRPr lang="en-GB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IARU horizontal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"/>
            <a:ext cx="24384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8" descr="divider.gif"/>
          <p:cNvPicPr>
            <a:picLocks noChangeAspect="1"/>
          </p:cNvPicPr>
          <p:nvPr userDrawn="1"/>
        </p:nvPicPr>
        <p:blipFill>
          <a:blip r:embed="rId3" cstate="print"/>
          <a:srcRect r="8505"/>
          <a:stretch>
            <a:fillRect/>
          </a:stretch>
        </p:blipFill>
        <p:spPr bwMode="auto">
          <a:xfrm>
            <a:off x="777875" y="0"/>
            <a:ext cx="83661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440B7-074A-4908-834C-8A6E2892F6CA}" type="slidenum">
              <a:rPr lang="en-GB" altLang="zh-CN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  <a:p>
            <a:pPr>
              <a:defRPr/>
            </a:pPr>
            <a:endParaRPr lang="en-GB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B7E1E-953C-4C49-9E61-FBC6A4B05A76}" type="slidenum">
              <a:rPr lang="en-GB" altLang="zh-CN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  <a:p>
            <a:pPr>
              <a:defRPr/>
            </a:pPr>
            <a:endParaRPr lang="en-GB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divider.gif"/>
          <p:cNvPicPr>
            <a:picLocks noChangeAspect="1"/>
          </p:cNvPicPr>
          <p:nvPr userDrawn="1"/>
        </p:nvPicPr>
        <p:blipFill>
          <a:blip r:embed="rId13" cstate="print"/>
          <a:srcRect r="8505"/>
          <a:stretch>
            <a:fillRect/>
          </a:stretch>
        </p:blipFill>
        <p:spPr bwMode="auto">
          <a:xfrm>
            <a:off x="777875" y="0"/>
            <a:ext cx="83661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66788"/>
            <a:ext cx="82296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943100"/>
            <a:ext cx="82296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2"/>
          </p:nvPr>
        </p:nvSpPr>
        <p:spPr>
          <a:xfrm>
            <a:off x="76200" y="6351588"/>
            <a:ext cx="2114550" cy="5064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934200" y="6351588"/>
            <a:ext cx="2114550" cy="5064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92F2295-3FBA-465D-83FB-8B88E8043D4E}" type="slidenum">
              <a:rPr lang="en-GB" altLang="zh-CN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14650" y="6351588"/>
            <a:ext cx="3214688" cy="5064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GB" altLang="zh-CN"/>
          </a:p>
          <a:p>
            <a:pPr>
              <a:defRPr/>
            </a:pPr>
            <a:endParaRPr lang="en-GB" altLang="zh-CN"/>
          </a:p>
        </p:txBody>
      </p:sp>
      <p:pic>
        <p:nvPicPr>
          <p:cNvPr id="1032" name="Picture 12" descr="IARU horizontal.eps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553200" y="6019800"/>
            <a:ext cx="2192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58" r:id="rId3"/>
    <p:sldLayoutId id="2147483657" r:id="rId4"/>
    <p:sldLayoutId id="2147483656" r:id="rId5"/>
    <p:sldLayoutId id="2147483655" r:id="rId6"/>
    <p:sldLayoutId id="2147483661" r:id="rId7"/>
    <p:sldLayoutId id="2147483654" r:id="rId8"/>
    <p:sldLayoutId id="2147483653" r:id="rId9"/>
    <p:sldLayoutId id="2147483652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415973"/>
          </a:solidFill>
          <a:latin typeface="Trajan Pro"/>
          <a:ea typeface="MS PGothic" pitchFamily="34" charset="-128"/>
          <a:cs typeface="Trajan Pro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415973"/>
          </a:solidFill>
          <a:latin typeface="Trajan Pro" pitchFamily="-60" charset="-18"/>
          <a:ea typeface="MS PGothic" pitchFamily="34" charset="-128"/>
          <a:cs typeface="Trajan Pro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415973"/>
          </a:solidFill>
          <a:latin typeface="Trajan Pro" pitchFamily="-60" charset="-18"/>
          <a:ea typeface="MS PGothic" pitchFamily="34" charset="-128"/>
          <a:cs typeface="Trajan Pro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415973"/>
          </a:solidFill>
          <a:latin typeface="Trajan Pro" pitchFamily="-60" charset="-18"/>
          <a:ea typeface="MS PGothic" pitchFamily="34" charset="-128"/>
          <a:cs typeface="Trajan Pro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415973"/>
          </a:solidFill>
          <a:latin typeface="Trajan Pro" pitchFamily="-60" charset="-18"/>
          <a:ea typeface="MS PGothic" pitchFamily="34" charset="-128"/>
          <a:cs typeface="Trajan Pro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FF66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FF66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FF66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FF66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1600" b="1">
          <a:solidFill>
            <a:srgbClr val="2D3E51"/>
          </a:solidFill>
          <a:latin typeface="Times New Roman" pitchFamily="18" charset="0"/>
          <a:ea typeface="MS PGothic" pitchFamily="34" charset="-128"/>
          <a:cs typeface="Trajan Pro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rgbClr val="2D3E51"/>
          </a:solidFill>
          <a:latin typeface="Times New Roman" pitchFamily="18" charset="0"/>
          <a:ea typeface="MS PGothic" pitchFamily="34" charset="-128"/>
          <a:cs typeface="Trajan Pro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 b="1">
          <a:solidFill>
            <a:srgbClr val="2D3E51"/>
          </a:solidFill>
          <a:latin typeface="Times New Roman" pitchFamily="18" charset="0"/>
          <a:ea typeface="MS PGothic" pitchFamily="34" charset="-128"/>
          <a:cs typeface="Trajan Pro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i="1">
          <a:solidFill>
            <a:srgbClr val="2D3E51"/>
          </a:solidFill>
          <a:latin typeface="Times New Roman" pitchFamily="18" charset="0"/>
          <a:ea typeface="MS PGothic" pitchFamily="34" charset="-128"/>
          <a:cs typeface="Trajan Pro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2D3E51"/>
          </a:solidFill>
          <a:latin typeface="Times New Roman" pitchFamily="18" charset="0"/>
          <a:ea typeface="MS PGothic" pitchFamily="34" charset="-128"/>
          <a:cs typeface="Trajan Pro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52400" y="2568575"/>
            <a:ext cx="9601200" cy="1470025"/>
          </a:xfrm>
        </p:spPr>
        <p:txBody>
          <a:bodyPr/>
          <a:lstStyle/>
          <a:p>
            <a:pPr algn="l"/>
            <a:r>
              <a:rPr lang="en-US" altLang="zh-CN" sz="3400" b="1" dirty="0" smtClean="0">
                <a:latin typeface="Calibri" pitchFamily="34" charset="0"/>
              </a:rPr>
              <a:t>          </a:t>
            </a:r>
            <a:r>
              <a:rPr lang="en-US" altLang="zh-CN" sz="3400" b="1" dirty="0" smtClean="0">
                <a:latin typeface="Times New Roman" pitchFamily="18" charset="0"/>
                <a:cs typeface="Times New Roman" pitchFamily="18" charset="0"/>
              </a:rPr>
              <a:t>Engaging China – </a:t>
            </a:r>
            <a:br>
              <a:rPr lang="en-US" altLang="zh-CN" sz="3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zh-CN" sz="3400" b="1" dirty="0" smtClean="0">
                <a:latin typeface="Times New Roman" pitchFamily="18" charset="0"/>
                <a:cs typeface="Times New Roman" pitchFamily="18" charset="0"/>
              </a:rPr>
              <a:t>                    Peking University as an Example</a:t>
            </a:r>
            <a:endParaRPr lang="zh-CN" altLang="zh-CN" sz="3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800" b="1" dirty="0" smtClean="0">
                <a:latin typeface="Arial Black" pitchFamily="34" charset="0"/>
                <a:cs typeface="Times New Roman" pitchFamily="18" charset="0"/>
              </a:rPr>
              <a:t>Peking University’s Motivations</a:t>
            </a:r>
            <a:r>
              <a:rPr lang="en-US" altLang="zh-CN" sz="2800" b="1" dirty="0" smtClean="0">
                <a:latin typeface="Calibri" pitchFamily="34" charset="0"/>
                <a:cs typeface="Times New Roman" pitchFamily="18" charset="0"/>
              </a:rPr>
              <a:t/>
            </a:r>
            <a:br>
              <a:rPr lang="en-US" altLang="zh-CN" sz="2800" b="1" dirty="0" smtClean="0">
                <a:latin typeface="Calibri" pitchFamily="34" charset="0"/>
                <a:cs typeface="Times New Roman" pitchFamily="18" charset="0"/>
              </a:rPr>
            </a:br>
            <a:r>
              <a:rPr lang="en-US" altLang="zh-CN" sz="2800" b="1" dirty="0" smtClean="0">
                <a:latin typeface="Calibri" pitchFamily="34" charset="0"/>
                <a:cs typeface="Times New Roman" pitchFamily="18" charset="0"/>
              </a:rPr>
              <a:t>			Building a World-Class University</a:t>
            </a:r>
            <a:endParaRPr lang="zh-CN" altLang="en-US" sz="2800" b="1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5603" name="矩形 3"/>
          <p:cNvSpPr>
            <a:spLocks noChangeArrowheads="1"/>
          </p:cNvSpPr>
          <p:nvPr/>
        </p:nvSpPr>
        <p:spPr bwMode="auto">
          <a:xfrm>
            <a:off x="1371600" y="2362200"/>
            <a:ext cx="60198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Faculty Recruitment</a:t>
            </a:r>
          </a:p>
          <a:p>
            <a:pPr>
              <a:buFont typeface="Arial" charset="0"/>
              <a:buChar char="•"/>
            </a:pPr>
            <a:endParaRPr lang="en-US" altLang="zh-CN" sz="2400" dirty="0" smtClean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  <a:p>
            <a:pPr>
              <a:buFont typeface="Arial" charset="0"/>
              <a:buChar char="•"/>
            </a:pP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Global Experience  </a:t>
            </a:r>
            <a:endParaRPr lang="en-US" altLang="zh-CN" sz="2400" dirty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  <a:p>
            <a:pPr>
              <a:buFont typeface="Arial" charset="0"/>
              <a:buChar char="•"/>
            </a:pPr>
            <a:endParaRPr lang="en-US" altLang="zh-CN" sz="2400" dirty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  <a:p>
            <a:pPr>
              <a:buFont typeface="Arial" charset="0"/>
              <a:buChar char="•"/>
            </a:pP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Joint Research</a:t>
            </a:r>
          </a:p>
          <a:p>
            <a:pPr>
              <a:buFont typeface="Arial" charset="0"/>
              <a:buChar char="•"/>
            </a:pPr>
            <a:endParaRPr lang="en-US" altLang="zh-CN" sz="2400" dirty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304800" y="381000"/>
          <a:ext cx="86106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6627" name="TextBox 4"/>
          <p:cNvSpPr txBox="1">
            <a:spLocks noChangeArrowheads="1"/>
          </p:cNvSpPr>
          <p:nvPr/>
        </p:nvSpPr>
        <p:spPr bwMode="auto">
          <a:xfrm>
            <a:off x="838200" y="2209800"/>
            <a:ext cx="80010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altLang="zh-CN" sz="2400" dirty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To recruit 400-500 leading researchers in the next 10 years</a:t>
            </a:r>
          </a:p>
          <a:p>
            <a:pPr>
              <a:buFont typeface="Arial" charset="0"/>
              <a:buChar char="•"/>
            </a:pPr>
            <a:endParaRPr lang="en-US" altLang="zh-CN" sz="2400" dirty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  <a:p>
            <a:pPr>
              <a:buFont typeface="Arial" charset="0"/>
              <a:buChar char="•"/>
            </a:pPr>
            <a:r>
              <a:rPr lang="zh-CN" altLang="en-US" sz="2400" dirty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</a:t>
            </a:r>
            <a:r>
              <a:rPr lang="en-US" altLang="zh-CN" sz="2400" dirty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To increase the </a:t>
            </a: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ratio </a:t>
            </a:r>
            <a:r>
              <a:rPr lang="en-US" altLang="zh-CN" sz="2400" dirty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of foreign faculty members</a:t>
            </a:r>
          </a:p>
          <a:p>
            <a:pPr>
              <a:buFont typeface="Arial" charset="0"/>
              <a:buChar char="•"/>
            </a:pPr>
            <a:endParaRPr lang="en-US" altLang="zh-C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304800" y="381000"/>
          <a:ext cx="86106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7651" name="TextBox 4"/>
          <p:cNvSpPr txBox="1">
            <a:spLocks noChangeArrowheads="1"/>
          </p:cNvSpPr>
          <p:nvPr/>
        </p:nvSpPr>
        <p:spPr bwMode="auto">
          <a:xfrm>
            <a:off x="762000" y="1676400"/>
            <a:ext cx="80010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400"/>
              </a:lnSpc>
              <a:buFont typeface="Arial" charset="0"/>
              <a:buChar char="•"/>
            </a:pPr>
            <a:r>
              <a:rPr lang="en-US" altLang="zh-CN" sz="28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</a:t>
            </a: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Education Abroad Program</a:t>
            </a:r>
            <a:r>
              <a:rPr lang="en-US" altLang="zh-CN" sz="28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:</a:t>
            </a:r>
            <a:br>
              <a:rPr lang="en-US" altLang="zh-CN" sz="28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</a:br>
            <a:r>
              <a:rPr lang="en-US" altLang="zh-CN" sz="28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</a:t>
            </a: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Semester exchange, short visits, summer school, internship</a:t>
            </a:r>
            <a:b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</a:b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About </a:t>
            </a:r>
            <a:r>
              <a:rPr lang="en-US" altLang="zh-CN" sz="2000" dirty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2,000 students going abroad </a:t>
            </a: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every year, 6% of enrollment</a:t>
            </a:r>
          </a:p>
          <a:p>
            <a:pPr>
              <a:lnSpc>
                <a:spcPts val="2400"/>
              </a:lnSpc>
            </a:pP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/>
            </a:r>
            <a:b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</a:b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</a:t>
            </a:r>
            <a:r>
              <a:rPr lang="en-US" altLang="zh-CN" sz="2000" b="1" i="1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Target : </a:t>
            </a: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/>
            </a:r>
            <a:b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</a:b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	All </a:t>
            </a:r>
            <a:r>
              <a:rPr lang="en-US" altLang="zh-CN" sz="2000" dirty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students have overseas experience </a:t>
            </a:r>
          </a:p>
          <a:p>
            <a:endParaRPr lang="en-US" altLang="zh-CN" sz="2800" dirty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  <a:p>
            <a:pPr>
              <a:buFont typeface="Arial" charset="0"/>
              <a:buChar char="•"/>
            </a:pP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Outstanding Innovative Talents Cultivation (Undergraduate)</a:t>
            </a:r>
          </a:p>
          <a:p>
            <a:pPr>
              <a:lnSpc>
                <a:spcPts val="2400"/>
              </a:lnSpc>
            </a:pP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Mathematics</a:t>
            </a:r>
            <a:r>
              <a:rPr lang="en-US" altLang="zh-CN" sz="2000" dirty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, Physics, Chemistry, Biological </a:t>
            </a: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Sciences, </a:t>
            </a:r>
          </a:p>
          <a:p>
            <a:pPr>
              <a:lnSpc>
                <a:spcPts val="2400"/>
              </a:lnSpc>
            </a:pP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Computer </a:t>
            </a:r>
            <a:r>
              <a:rPr lang="en-US" altLang="zh-CN" sz="2000" dirty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Sciences,  </a:t>
            </a: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Environmental Studies </a:t>
            </a:r>
            <a:endParaRPr lang="en-US" altLang="zh-CN" sz="2000" dirty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  <a:p>
            <a:r>
              <a:rPr lang="en-US" altLang="zh-CN" sz="2000" dirty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</a:t>
            </a: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</a:t>
            </a:r>
            <a:endParaRPr lang="en-US" altLang="zh-CN" sz="2000" dirty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  <a:p>
            <a:pPr>
              <a:lnSpc>
                <a:spcPts val="2400"/>
              </a:lnSpc>
              <a:buFont typeface="Arial" charset="0"/>
              <a:buChar char="•"/>
            </a:pP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Chinese Scholarship Council Program (Graduate)</a:t>
            </a:r>
            <a:r>
              <a:rPr lang="en-US" altLang="zh-CN" sz="28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/>
            </a:r>
            <a:br>
              <a:rPr lang="en-US" altLang="zh-CN" sz="28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</a:br>
            <a:r>
              <a:rPr lang="en-US" altLang="zh-CN" sz="28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</a:t>
            </a: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To support about 300 </a:t>
            </a:r>
            <a:r>
              <a:rPr lang="en-US" altLang="zh-CN" sz="2000" dirty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students per year</a:t>
            </a:r>
          </a:p>
          <a:p>
            <a:pPr>
              <a:buFont typeface="Arial" charset="0"/>
              <a:buChar char="•"/>
            </a:pPr>
            <a:endParaRPr lang="en-US" altLang="zh-CN" sz="2800" dirty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304800" y="381000"/>
          <a:ext cx="86106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675" name="TextBox 4"/>
          <p:cNvSpPr txBox="1">
            <a:spLocks noChangeArrowheads="1"/>
          </p:cNvSpPr>
          <p:nvPr/>
        </p:nvSpPr>
        <p:spPr bwMode="auto">
          <a:xfrm>
            <a:off x="838200" y="2209800"/>
            <a:ext cx="8001000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altLang="zh-CN" sz="28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</a:t>
            </a: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To enhance fundamental studies</a:t>
            </a:r>
          </a:p>
          <a:p>
            <a:pPr>
              <a:buFont typeface="Arial" charset="0"/>
              <a:buChar char="•"/>
            </a:pPr>
            <a:endParaRPr lang="en-US" altLang="zh-CN" sz="2400" dirty="0" smtClean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  <a:p>
            <a:pPr>
              <a:buFont typeface="Arial" charset="0"/>
              <a:buChar char="•"/>
            </a:pPr>
            <a:r>
              <a:rPr lang="zh-CN" altLang="en-US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</a:t>
            </a: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To develop frontier disciplines and inter-disciplinary studies</a:t>
            </a:r>
          </a:p>
          <a:p>
            <a:pPr>
              <a:buFont typeface="Arial" charset="0"/>
              <a:buChar char="•"/>
            </a:pPr>
            <a:endParaRPr lang="en-US" altLang="zh-CN" sz="2400" dirty="0" smtClean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  <a:p>
            <a:pPr>
              <a:buFont typeface="Arial" charset="0"/>
              <a:buChar char="•"/>
            </a:pP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To cooperate in cutting-edge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800" b="1" dirty="0" smtClean="0">
                <a:latin typeface="Calibri" pitchFamily="34" charset="0"/>
                <a:cs typeface="Times New Roman" pitchFamily="18" charset="0"/>
              </a:rPr>
              <a:t>Humanities and Social Sciences</a:t>
            </a:r>
            <a:endParaRPr lang="zh-CN" altLang="en-US" sz="2800" dirty="0" smtClean="0">
              <a:latin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5" name="内容占位符 4"/>
          <p:cNvGraphicFramePr>
            <a:graphicFrameLocks noGrp="1"/>
          </p:cNvGraphicFramePr>
          <p:nvPr>
            <p:ph idx="1"/>
          </p:nvPr>
        </p:nvGraphicFramePr>
        <p:xfrm>
          <a:off x="705137" y="1528421"/>
          <a:ext cx="7448263" cy="4110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304800" y="381000"/>
          <a:ext cx="86106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675" name="TextBox 4"/>
          <p:cNvSpPr txBox="1">
            <a:spLocks noChangeArrowheads="1"/>
          </p:cNvSpPr>
          <p:nvPr/>
        </p:nvSpPr>
        <p:spPr bwMode="auto">
          <a:xfrm>
            <a:off x="533400" y="1600200"/>
            <a:ext cx="8001000" cy="5312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zh-CN" sz="2800" dirty="0" smtClean="0">
                <a:solidFill>
                  <a:srgbClr val="2D3E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仿宋_GB2312" pitchFamily="49" charset="-122"/>
                <a:cs typeface="Trajan Pro"/>
              </a:rPr>
              <a:t>Center for Western Classical Studies</a:t>
            </a:r>
          </a:p>
          <a:p>
            <a:pPr>
              <a:lnSpc>
                <a:spcPct val="80000"/>
              </a:lnSpc>
            </a:pP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Faculty</a:t>
            </a:r>
            <a:r>
              <a:rPr lang="zh-CN" altLang="en-US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：</a:t>
            </a:r>
            <a:endParaRPr lang="en-US" altLang="zh-CN" sz="2400" dirty="0" smtClean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  <a:p>
            <a:pPr>
              <a:lnSpc>
                <a:spcPct val="80000"/>
              </a:lnSpc>
            </a:pPr>
            <a:r>
              <a:rPr lang="en-US" altLang="zh-CN" sz="28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</a:t>
            </a: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History, Philosophy, Law, Politics, Foreign Languages</a:t>
            </a:r>
          </a:p>
          <a:p>
            <a:pPr>
              <a:lnSpc>
                <a:spcPct val="80000"/>
              </a:lnSpc>
            </a:pP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Courses:  </a:t>
            </a:r>
          </a:p>
          <a:p>
            <a:pPr>
              <a:lnSpc>
                <a:spcPct val="80000"/>
              </a:lnSpc>
            </a:pPr>
            <a:r>
              <a:rPr lang="en-US" altLang="zh-CN" sz="28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</a:t>
            </a: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Ancient Greek, Latin, History of Ancient Greece and Rome</a:t>
            </a:r>
            <a:b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</a:b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Ancient Greek Philosophy, History of Greece, History of Rome</a:t>
            </a:r>
            <a:b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</a:b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Guide to the Medieval Philosophy</a:t>
            </a:r>
            <a:b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</a:b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History of Greek and Roman Politics Thought     </a:t>
            </a:r>
            <a:b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</a:b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Laws of Rome, History of Christian Civilization</a:t>
            </a:r>
          </a:p>
          <a:p>
            <a:pPr>
              <a:lnSpc>
                <a:spcPct val="80000"/>
              </a:lnSpc>
            </a:pPr>
            <a:endParaRPr lang="en-US" altLang="zh-CN" sz="2800" dirty="0" smtClean="0"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zh-CN" sz="2800" dirty="0" smtClean="0">
                <a:solidFill>
                  <a:srgbClr val="2D3E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仿宋_GB2312" pitchFamily="49" charset="-122"/>
                <a:cs typeface="Trajan Pro"/>
              </a:rPr>
              <a:t>Regional Studies</a:t>
            </a:r>
          </a:p>
          <a:p>
            <a:pPr>
              <a:lnSpc>
                <a:spcPct val="80000"/>
              </a:lnSpc>
            </a:pPr>
            <a:r>
              <a:rPr lang="en-US" altLang="zh-CN" sz="2400" dirty="0" smtClean="0">
                <a:solidFill>
                  <a:srgbClr val="FF0000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</a:t>
            </a: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Currently, about 40 institutes/centers for regional studies</a:t>
            </a:r>
          </a:p>
          <a:p>
            <a:pPr>
              <a:lnSpc>
                <a:spcPct val="80000"/>
              </a:lnSpc>
            </a:pPr>
            <a:r>
              <a:rPr lang="en-US" altLang="zh-CN" sz="2400" i="1" dirty="0" smtClean="0">
                <a:solidFill>
                  <a:srgbClr val="FF0000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</a:t>
            </a:r>
            <a:r>
              <a:rPr lang="en-US" altLang="zh-CN" sz="2400" b="1" i="1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Top Priorities:</a:t>
            </a:r>
          </a:p>
          <a:p>
            <a:pPr>
              <a:lnSpc>
                <a:spcPct val="80000"/>
              </a:lnSpc>
            </a:pP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	</a:t>
            </a: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The Center for African Studies established in 1998</a:t>
            </a:r>
          </a:p>
          <a:p>
            <a:pPr>
              <a:lnSpc>
                <a:spcPct val="80000"/>
              </a:lnSpc>
            </a:pP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The Institute for Latin American Studies established in 2003</a:t>
            </a:r>
          </a:p>
          <a:p>
            <a:pPr>
              <a:lnSpc>
                <a:spcPct val="80000"/>
              </a:lnSpc>
            </a:pP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	The Center for Middle East Studies established in 2010</a:t>
            </a:r>
          </a:p>
          <a:p>
            <a:pPr>
              <a:lnSpc>
                <a:spcPct val="80000"/>
              </a:lnSpc>
            </a:pP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	</a:t>
            </a:r>
          </a:p>
          <a:p>
            <a:pPr>
              <a:lnSpc>
                <a:spcPct val="80000"/>
              </a:lnSpc>
            </a:pP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</a:t>
            </a:r>
            <a:endParaRPr lang="zh-CN" altLang="en-US" sz="2400" dirty="0" smtClean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304800" y="381000"/>
          <a:ext cx="86106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675" name="TextBox 4"/>
          <p:cNvSpPr txBox="1">
            <a:spLocks noChangeArrowheads="1"/>
          </p:cNvSpPr>
          <p:nvPr/>
        </p:nvSpPr>
        <p:spPr bwMode="auto">
          <a:xfrm>
            <a:off x="533400" y="1600200"/>
            <a:ext cx="8305800" cy="5583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zh-CN" sz="2800" dirty="0" smtClean="0">
                <a:solidFill>
                  <a:srgbClr val="2D3E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仿宋_GB2312" pitchFamily="49" charset="-122"/>
                <a:cs typeface="Trajan Pro"/>
              </a:rPr>
              <a:t>Institute for Advanced Humanistic Studies</a:t>
            </a:r>
          </a:p>
          <a:p>
            <a:pPr>
              <a:lnSpc>
                <a:spcPct val="80000"/>
              </a:lnSpc>
            </a:pPr>
            <a:r>
              <a:rPr lang="en-US" altLang="zh-CN" sz="2400" dirty="0" smtClean="0">
                <a:solidFill>
                  <a:srgbClr val="2D3E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仿宋_GB2312" pitchFamily="49" charset="-122"/>
                <a:cs typeface="Trajan Pro"/>
              </a:rPr>
              <a:t>    </a:t>
            </a: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Interdisciplinary  institute established in 2010</a:t>
            </a:r>
          </a:p>
          <a:p>
            <a:pPr>
              <a:lnSpc>
                <a:spcPct val="80000"/>
              </a:lnSpc>
            </a:pP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</a:t>
            </a:r>
            <a:r>
              <a:rPr lang="en-US" altLang="zh-CN" sz="2400" b="1" i="1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Research Areas:</a:t>
            </a:r>
          </a:p>
          <a:p>
            <a:pPr>
              <a:lnSpc>
                <a:spcPct val="80000"/>
              </a:lnSpc>
            </a:pP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Culture China </a:t>
            </a:r>
            <a:b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</a:b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Civilization Dialogue</a:t>
            </a:r>
            <a:b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</a:b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World Religion and Universal Ethics</a:t>
            </a:r>
            <a:b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</a:b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</a:t>
            </a:r>
            <a:r>
              <a:rPr lang="en-US" altLang="zh-CN" sz="2000" dirty="0" err="1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Yenching</a:t>
            </a: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Center</a:t>
            </a:r>
          </a:p>
          <a:p>
            <a:pPr>
              <a:lnSpc>
                <a:spcPct val="80000"/>
              </a:lnSpc>
            </a:pPr>
            <a:endParaRPr lang="en-US" altLang="zh-CN" sz="2000" dirty="0" smtClean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  <a:p>
            <a:r>
              <a:rPr lang="en-US" altLang="zh-CN" sz="2800" dirty="0" smtClean="0">
                <a:solidFill>
                  <a:srgbClr val="2D3E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仿宋_GB2312" pitchFamily="49" charset="-122"/>
                <a:cs typeface="Trajan Pro"/>
              </a:rPr>
              <a:t>National School of Development</a:t>
            </a:r>
          </a:p>
          <a:p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Based on China Center for Economic Research, in 2008</a:t>
            </a:r>
          </a:p>
          <a:p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Think-tank for national development, strategies and policies</a:t>
            </a:r>
          </a:p>
          <a:p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</a:t>
            </a:r>
            <a:r>
              <a:rPr lang="en-US" altLang="zh-CN" sz="2400" b="1" i="1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Research Areas:</a:t>
            </a: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/>
            </a:r>
            <a:b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</a:b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</a:t>
            </a: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Agricultural Economics, Developmental Economics</a:t>
            </a:r>
            <a:b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</a:b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Health Science Management</a:t>
            </a:r>
            <a:b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</a:b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Resource and Environmental Economics</a:t>
            </a:r>
            <a:b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</a:b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Chinese Economic Reform and Development</a:t>
            </a:r>
          </a:p>
          <a:p>
            <a:endParaRPr lang="en-US" altLang="zh-CN" sz="3200" i="1" u="sng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800" b="1" dirty="0" smtClean="0">
                <a:latin typeface="Calibri" pitchFamily="34" charset="0"/>
                <a:cs typeface="Times New Roman" pitchFamily="18" charset="0"/>
              </a:rPr>
              <a:t>Natural Sciences</a:t>
            </a:r>
            <a:endParaRPr lang="zh-CN" altLang="en-US" sz="2800" dirty="0" smtClean="0">
              <a:latin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5" name="内容占位符 4"/>
          <p:cNvGraphicFramePr>
            <a:graphicFrameLocks noGrp="1"/>
          </p:cNvGraphicFramePr>
          <p:nvPr>
            <p:ph idx="1"/>
          </p:nvPr>
        </p:nvGraphicFramePr>
        <p:xfrm>
          <a:off x="705137" y="1528421"/>
          <a:ext cx="7710729" cy="4492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304800" y="381000"/>
          <a:ext cx="86106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675" name="TextBox 4"/>
          <p:cNvSpPr txBox="1">
            <a:spLocks noChangeArrowheads="1"/>
          </p:cNvSpPr>
          <p:nvPr/>
        </p:nvSpPr>
        <p:spPr bwMode="auto">
          <a:xfrm>
            <a:off x="533400" y="1600200"/>
            <a:ext cx="80010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 dirty="0" smtClean="0">
                <a:solidFill>
                  <a:srgbClr val="2D3E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仿宋_GB2312" pitchFamily="49" charset="-122"/>
                <a:cs typeface="Trajan Pro"/>
              </a:rPr>
              <a:t>Brain and Cognitive Science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Brain and cognitive science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Integration of  life science, neuroscience, computer science, sociology, economics and medical science</a:t>
            </a:r>
            <a:endParaRPr lang="zh-CN" altLang="en-US" sz="2000" dirty="0" smtClean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  <a:p>
            <a:endParaRPr lang="en-US" altLang="zh-CN" sz="3200" dirty="0" smtClean="0">
              <a:latin typeface="Calibri" pitchFamily="34" charset="0"/>
            </a:endParaRPr>
          </a:p>
          <a:p>
            <a:r>
              <a:rPr lang="en-US" altLang="zh-CN" sz="2800" dirty="0" smtClean="0">
                <a:solidFill>
                  <a:srgbClr val="2D3E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仿宋_GB2312" pitchFamily="49" charset="-122"/>
                <a:cs typeface="Trajan Pro"/>
              </a:rPr>
              <a:t>Information Science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Micro-</a:t>
            </a:r>
            <a:r>
              <a:rPr lang="en-US" altLang="zh-CN" sz="2000" dirty="0" err="1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nano</a:t>
            </a: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electronics and photonics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Green computing and green communications 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Digital media and cultural creativity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304800" y="381000"/>
          <a:ext cx="86106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675" name="TextBox 4"/>
          <p:cNvSpPr txBox="1">
            <a:spLocks noChangeArrowheads="1"/>
          </p:cNvSpPr>
          <p:nvPr/>
        </p:nvSpPr>
        <p:spPr bwMode="auto">
          <a:xfrm>
            <a:off x="533400" y="1600200"/>
            <a:ext cx="8001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 dirty="0" smtClean="0">
                <a:solidFill>
                  <a:srgbClr val="2D3E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仿宋_GB2312" pitchFamily="49" charset="-122"/>
                <a:cs typeface="Trajan Pro"/>
              </a:rPr>
              <a:t>Life Science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Life science, basic medicine, clinical medicine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Molecular medicine, clinical research, system biology, dynamic imaging, functional imaging, biomedical engineering, chemical genomics</a:t>
            </a:r>
            <a:endParaRPr lang="zh-CN" altLang="zh-CN" sz="2000" dirty="0" smtClean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  <a:p>
            <a:endParaRPr lang="zh-CN" altLang="en-US" sz="2800" dirty="0" smtClean="0">
              <a:latin typeface="Calibri" pitchFamily="34" charset="0"/>
            </a:endParaRPr>
          </a:p>
          <a:p>
            <a:r>
              <a:rPr lang="en-US" altLang="zh-CN" sz="2800" dirty="0" smtClean="0">
                <a:solidFill>
                  <a:srgbClr val="2D3E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仿宋_GB2312" pitchFamily="49" charset="-122"/>
                <a:cs typeface="Trajan Pro"/>
              </a:rPr>
              <a:t>Clinical Medicine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Interdisciplinary research between basic and clinical sciences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Human health and diseases related to known and unknown genes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Transferring knowledge into clinical prediction, diagnosis, prevention and effective treatment</a:t>
            </a:r>
            <a:endParaRPr lang="zh-CN" altLang="zh-CN" sz="2000" dirty="0" smtClean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8229600" cy="785813"/>
          </a:xfrm>
        </p:spPr>
        <p:txBody>
          <a:bodyPr/>
          <a:lstStyle/>
          <a:p>
            <a:r>
              <a:rPr lang="en-US" altLang="zh-CN" sz="3200" b="1" dirty="0" smtClean="0">
                <a:latin typeface="Arial Black" pitchFamily="34" charset="0"/>
                <a:cs typeface="Times New Roman" pitchFamily="18" charset="0"/>
              </a:rPr>
              <a:t>China’s State Support</a:t>
            </a:r>
            <a:endParaRPr lang="zh-CN" altLang="en-US" sz="3200" b="1" dirty="0" smtClean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5362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381500"/>
          </a:xfrm>
        </p:spPr>
        <p:txBody>
          <a:bodyPr/>
          <a:lstStyle/>
          <a:p>
            <a:pPr>
              <a:buFontTx/>
              <a:buNone/>
            </a:pPr>
            <a:endParaRPr lang="en-US" altLang="zh-CN" sz="2000" b="0" dirty="0" smtClean="0">
              <a:latin typeface="Calibri" pitchFamily="34" charset="0"/>
            </a:endParaRPr>
          </a:p>
          <a:p>
            <a:pPr>
              <a:buFontTx/>
              <a:buNone/>
            </a:pPr>
            <a:endParaRPr lang="en-US" altLang="zh-CN" sz="3200" dirty="0" smtClean="0">
              <a:cs typeface="Times New Roman" pitchFamily="18" charset="0"/>
            </a:endParaRPr>
          </a:p>
          <a:p>
            <a:pPr>
              <a:buFontTx/>
              <a:buNone/>
            </a:pPr>
            <a:endParaRPr lang="en-US" altLang="zh-CN" sz="3200" dirty="0" smtClean="0">
              <a:cs typeface="Times New Roman" pitchFamily="18" charset="0"/>
            </a:endParaRPr>
          </a:p>
          <a:p>
            <a:endParaRPr lang="zh-CN" altLang="en-US" sz="3200" dirty="0" smtClean="0">
              <a:cs typeface="Times New Roman" pitchFamily="18" charset="0"/>
            </a:endParaRPr>
          </a:p>
          <a:p>
            <a:endParaRPr lang="en-US" altLang="zh-CN" sz="3200" dirty="0" smtClean="0"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304800" y="1600200"/>
            <a:ext cx="8229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800" dirty="0">
                <a:solidFill>
                  <a:srgbClr val="2D3E51"/>
                </a:solidFill>
                <a:latin typeface="Calibri" pitchFamily="34" charset="0"/>
                <a:cs typeface="Times New Roman" pitchFamily="18" charset="0"/>
              </a:rPr>
              <a:t>Outline of China’s National Plan for Medium and Long-term Education Reform and </a:t>
            </a:r>
            <a:r>
              <a:rPr lang="en-US" altLang="zh-CN" sz="2800" dirty="0" smtClean="0">
                <a:solidFill>
                  <a:srgbClr val="2D3E51"/>
                </a:solidFill>
                <a:latin typeface="Calibri" pitchFamily="34" charset="0"/>
                <a:cs typeface="Times New Roman" pitchFamily="18" charset="0"/>
              </a:rPr>
              <a:t>Development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CN" sz="2800" dirty="0">
              <a:solidFill>
                <a:srgbClr val="2D3E51"/>
              </a:solidFill>
              <a:latin typeface="Calibri" pitchFamily="34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800" dirty="0" smtClean="0">
                <a:solidFill>
                  <a:srgbClr val="2D3E51"/>
                </a:solidFill>
                <a:latin typeface="Calibri" pitchFamily="34" charset="0"/>
                <a:cs typeface="Times New Roman" pitchFamily="18" charset="0"/>
              </a:rPr>
              <a:t>National Key Projects for Higher Education Development: Project 211 and Project 985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CN" sz="2800" dirty="0">
              <a:solidFill>
                <a:srgbClr val="2D3E51"/>
              </a:solidFill>
              <a:latin typeface="Calibri" pitchFamily="34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800" dirty="0">
                <a:solidFill>
                  <a:srgbClr val="2D3E51"/>
                </a:solidFill>
                <a:latin typeface="Calibri" pitchFamily="34" charset="0"/>
                <a:cs typeface="Times New Roman" pitchFamily="18" charset="0"/>
              </a:rPr>
              <a:t>Opportunities in Beijing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CN" sz="2400" dirty="0">
              <a:solidFill>
                <a:srgbClr val="2D3E51"/>
              </a:solidFill>
              <a:latin typeface="Calibri" pitchFamily="34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CN" sz="2400" dirty="0">
              <a:solidFill>
                <a:srgbClr val="2D3E51"/>
              </a:solidFill>
              <a:latin typeface="Calibri" pitchFamily="34" charset="0"/>
              <a:cs typeface="Trajan Pro"/>
            </a:endParaRPr>
          </a:p>
          <a:p>
            <a:pPr marL="342900" indent="-342900" eaLnBrk="0" hangingPunct="0">
              <a:spcBef>
                <a:spcPct val="20000"/>
              </a:spcBef>
            </a:pPr>
            <a:endParaRPr lang="en-US" altLang="zh-CN" sz="3200" b="1" dirty="0">
              <a:solidFill>
                <a:srgbClr val="2D3E51"/>
              </a:solidFill>
              <a:latin typeface="Calibri" pitchFamily="34" charset="0"/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</a:pPr>
            <a:endParaRPr lang="en-US" altLang="zh-CN" sz="3200" b="1" dirty="0">
              <a:solidFill>
                <a:srgbClr val="2D3E51"/>
              </a:solidFill>
              <a:latin typeface="Calibri" pitchFamily="34" charset="0"/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zh-CN" altLang="en-US" sz="3200" b="1" dirty="0">
              <a:solidFill>
                <a:srgbClr val="2D3E51"/>
              </a:solidFill>
              <a:latin typeface="Calibri" pitchFamily="34" charset="0"/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altLang="zh-CN" sz="3200" b="1" dirty="0">
              <a:solidFill>
                <a:srgbClr val="2D3E51"/>
              </a:solidFill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304800" y="381000"/>
          <a:ext cx="86106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675" name="TextBox 4"/>
          <p:cNvSpPr txBox="1">
            <a:spLocks noChangeArrowheads="1"/>
          </p:cNvSpPr>
          <p:nvPr/>
        </p:nvSpPr>
        <p:spPr bwMode="auto">
          <a:xfrm>
            <a:off x="533400" y="1600200"/>
            <a:ext cx="8001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 dirty="0" smtClean="0">
                <a:solidFill>
                  <a:srgbClr val="2D3E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仿宋_GB2312" pitchFamily="49" charset="-122"/>
                <a:cs typeface="Trajan Pro"/>
              </a:rPr>
              <a:t>New Function Material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Biological materials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Renewable energy materials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Microelectronics and optics (communication) materials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Environmental and construction materials</a:t>
            </a:r>
            <a:endParaRPr lang="zh-CN" altLang="en-US" sz="2000" dirty="0" smtClean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  <a:p>
            <a:endParaRPr lang="en-US" altLang="zh-CN" sz="2800" dirty="0" smtClean="0">
              <a:latin typeface="Calibri" pitchFamily="34" charset="0"/>
            </a:endParaRPr>
          </a:p>
          <a:p>
            <a:r>
              <a:rPr lang="en-US" altLang="zh-CN" sz="2800" dirty="0" smtClean="0">
                <a:solidFill>
                  <a:srgbClr val="2D3E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仿宋_GB2312" pitchFamily="49" charset="-122"/>
                <a:cs typeface="Trajan Pro"/>
              </a:rPr>
              <a:t>Energy, Resource and Environment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Clean energy and clean use of energy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New energy theory and technology 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Biomass, solar, wind, geothermal energy theories and Technologies</a:t>
            </a:r>
            <a:endParaRPr lang="zh-CN" altLang="zh-CN" sz="2000" dirty="0" smtClean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800" b="1" dirty="0" smtClean="0">
                <a:latin typeface="Arial Black" pitchFamily="34" charset="0"/>
                <a:cs typeface="Times New Roman" pitchFamily="18" charset="0"/>
              </a:rPr>
              <a:t>Peking University’s Motivations</a:t>
            </a:r>
            <a:br>
              <a:rPr lang="en-US" altLang="zh-CN" sz="2800" b="1" dirty="0" smtClean="0">
                <a:latin typeface="Arial Black" pitchFamily="34" charset="0"/>
                <a:cs typeface="Times New Roman" pitchFamily="18" charset="0"/>
              </a:rPr>
            </a:br>
            <a:r>
              <a:rPr lang="en-US" altLang="zh-CN" sz="2800" b="1" dirty="0" smtClean="0">
                <a:latin typeface="Arial Black" pitchFamily="34" charset="0"/>
                <a:cs typeface="Times New Roman" pitchFamily="18" charset="0"/>
              </a:rPr>
              <a:t>			</a:t>
            </a:r>
            <a:r>
              <a:rPr lang="en-US" altLang="zh-CN" sz="2800" b="1" dirty="0" smtClean="0">
                <a:latin typeface="Calibri" pitchFamily="34" charset="0"/>
                <a:cs typeface="Times New Roman" pitchFamily="18" charset="0"/>
              </a:rPr>
              <a:t>Serving the Global Community</a:t>
            </a:r>
            <a:endParaRPr lang="zh-CN" altLang="en-US" sz="2800" b="1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5603" name="矩形 3"/>
          <p:cNvSpPr>
            <a:spLocks noChangeArrowheads="1"/>
          </p:cNvSpPr>
          <p:nvPr/>
        </p:nvSpPr>
        <p:spPr bwMode="auto">
          <a:xfrm>
            <a:off x="609600" y="2362200"/>
            <a:ext cx="83058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Disseminating Chinese Culture and Promoting Cultural Dialogue</a:t>
            </a:r>
          </a:p>
          <a:p>
            <a:pPr>
              <a:buFont typeface="Arial" charset="0"/>
              <a:buChar char="•"/>
            </a:pPr>
            <a:endParaRPr lang="en-US" altLang="zh-CN" sz="2400" dirty="0" smtClean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  <a:p>
            <a:pPr>
              <a:buFont typeface="Arial" charset="0"/>
              <a:buChar char="•"/>
            </a:pP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Tackling Common Challenges</a:t>
            </a:r>
          </a:p>
          <a:p>
            <a:pPr>
              <a:buFont typeface="Arial" charset="0"/>
              <a:buChar char="•"/>
            </a:pPr>
            <a:endParaRPr lang="en-US" altLang="zh-CN" sz="2400" dirty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  <a:p>
            <a:pPr>
              <a:buFont typeface="Arial" charset="0"/>
              <a:buChar char="•"/>
            </a:pP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Cultivating International Talents</a:t>
            </a:r>
          </a:p>
          <a:p>
            <a:pPr>
              <a:buFont typeface="Arial" charset="0"/>
              <a:buChar char="•"/>
            </a:pPr>
            <a:endParaRPr lang="en-US" altLang="zh-CN" sz="2400" dirty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304800" y="381000"/>
          <a:ext cx="86106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675" name="TextBox 4"/>
          <p:cNvSpPr txBox="1">
            <a:spLocks noChangeArrowheads="1"/>
          </p:cNvSpPr>
          <p:nvPr/>
        </p:nvSpPr>
        <p:spPr bwMode="auto">
          <a:xfrm>
            <a:off x="533400" y="1600200"/>
            <a:ext cx="8001000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 dirty="0" smtClean="0">
                <a:solidFill>
                  <a:srgbClr val="2D3E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仿宋_GB2312" pitchFamily="49" charset="-122"/>
                <a:cs typeface="Trajan Pro"/>
              </a:rPr>
              <a:t>The </a:t>
            </a:r>
            <a:r>
              <a:rPr lang="en-US" altLang="zh-CN" sz="2800" dirty="0" err="1" smtClean="0">
                <a:solidFill>
                  <a:srgbClr val="2D3E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仿宋_GB2312" pitchFamily="49" charset="-122"/>
                <a:cs typeface="Trajan Pro"/>
              </a:rPr>
              <a:t>Ruzang</a:t>
            </a:r>
            <a:r>
              <a:rPr lang="en-US" altLang="zh-CN" sz="2800" dirty="0" smtClean="0">
                <a:solidFill>
                  <a:srgbClr val="2D3E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仿宋_GB2312" pitchFamily="49" charset="-122"/>
                <a:cs typeface="Trajan Pro"/>
              </a:rPr>
              <a:t> Project (Canons on Confucianism)</a:t>
            </a:r>
            <a:br>
              <a:rPr lang="en-US" altLang="zh-CN" sz="2800" dirty="0" smtClean="0">
                <a:solidFill>
                  <a:srgbClr val="2D3E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仿宋_GB2312" pitchFamily="49" charset="-122"/>
                <a:cs typeface="Trajan Pro"/>
              </a:rPr>
            </a:br>
            <a:r>
              <a:rPr lang="en-US" altLang="zh-CN" sz="2000" dirty="0" smtClean="0">
                <a:solidFill>
                  <a:srgbClr val="2D3E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仿宋_GB2312" pitchFamily="49" charset="-122"/>
                <a:cs typeface="Trajan Pro"/>
              </a:rPr>
              <a:t>    </a:t>
            </a: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A comprehensive and consolidated literary resource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To compile thousands of ancient Confucian writings</a:t>
            </a:r>
            <a:b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</a:b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Selective collection of 40 volumes already published, 290 more by 2015  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A task force of 300 scholars from home and abroad</a:t>
            </a:r>
          </a:p>
          <a:p>
            <a:endParaRPr lang="en-US" altLang="zh-CN" sz="3200" dirty="0" smtClean="0">
              <a:latin typeface="Calibri" pitchFamily="34" charset="0"/>
            </a:endParaRPr>
          </a:p>
          <a:p>
            <a:r>
              <a:rPr lang="en-US" altLang="zh-CN" sz="2800" dirty="0" smtClean="0">
                <a:solidFill>
                  <a:srgbClr val="2D3E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仿宋_GB2312" pitchFamily="49" charset="-122"/>
                <a:cs typeface="Trajan Pro"/>
              </a:rPr>
              <a:t>Beijing Forum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From 2004, a total of 2,700 participants from 70 countries/regions</a:t>
            </a:r>
          </a:p>
          <a:p>
            <a:endParaRPr lang="en-US" altLang="zh-CN" sz="2000" dirty="0" smtClean="0">
              <a:solidFill>
                <a:srgbClr val="2D3E51"/>
              </a:solidFill>
              <a:latin typeface="Calibri" pitchFamily="34" charset="0"/>
              <a:ea typeface="仿宋_GB2312" pitchFamily="49" charset="-122"/>
              <a:cs typeface="Trajan Pro"/>
            </a:endParaRP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Theme: The Harmony of Civilizations and Prosperity for All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Topics:  Issues with substantive social considerations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              Problems critical to the entire 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304800" y="381000"/>
          <a:ext cx="86106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675" name="TextBox 4"/>
          <p:cNvSpPr txBox="1">
            <a:spLocks noChangeArrowheads="1"/>
          </p:cNvSpPr>
          <p:nvPr/>
        </p:nvSpPr>
        <p:spPr bwMode="auto">
          <a:xfrm>
            <a:off x="533400" y="1600200"/>
            <a:ext cx="80010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 dirty="0" smtClean="0">
                <a:solidFill>
                  <a:srgbClr val="2D3E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仿宋_GB2312" pitchFamily="49" charset="-122"/>
                <a:cs typeface="Trajan Pro"/>
              </a:rPr>
              <a:t>US-China Clean Energy Cooperation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Solar Decathlon to be held in 2013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	A world-class collegiate teams’ competition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	Solar energy, emission reduction and architecture design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	</a:t>
            </a:r>
            <a:r>
              <a:rPr lang="en-US" altLang="zh-CN" sz="2000" b="1" i="1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The first time to take place in Asia 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 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   Memorandum signed between the U.S. Department of Energy, China’s National Energy Administration and Peking University, during China’s President </a:t>
            </a:r>
            <a:r>
              <a:rPr lang="en-US" altLang="zh-CN" sz="2000" dirty="0" err="1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Hu</a:t>
            </a: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</a:t>
            </a:r>
            <a:r>
              <a:rPr lang="en-US" altLang="zh-CN" sz="2000" dirty="0" err="1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Jintao’s</a:t>
            </a: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 official state visit to the U.S. in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304800" y="381000"/>
          <a:ext cx="86106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675" name="TextBox 4"/>
          <p:cNvSpPr txBox="1">
            <a:spLocks noChangeArrowheads="1"/>
          </p:cNvSpPr>
          <p:nvPr/>
        </p:nvSpPr>
        <p:spPr bwMode="auto">
          <a:xfrm>
            <a:off x="533400" y="1600200"/>
            <a:ext cx="8382000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800" dirty="0" smtClean="0">
                <a:solidFill>
                  <a:srgbClr val="2D3E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仿宋_GB2312" pitchFamily="49" charset="-122"/>
                <a:cs typeface="Trajan Pro"/>
              </a:rPr>
              <a:t>International Students</a:t>
            </a:r>
          </a:p>
          <a:p>
            <a:endParaRPr lang="en-US" altLang="zh-CN" sz="2800" dirty="0" smtClean="0">
              <a:solidFill>
                <a:srgbClr val="2D3E5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仿宋_GB2312" pitchFamily="49" charset="-122"/>
              <a:cs typeface="Trajan Pro"/>
            </a:endParaRPr>
          </a:p>
          <a:p>
            <a:r>
              <a:rPr lang="en-US" altLang="zh-CN" sz="240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Current </a:t>
            </a:r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data:</a:t>
            </a:r>
          </a:p>
          <a:p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</a:t>
            </a: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One-year up students: 2,931, 8% of total enrollment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	Degree Students: 2,273 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			from 104 countries and regions</a:t>
            </a:r>
          </a:p>
          <a:p>
            <a:r>
              <a:rPr lang="en-US" altLang="zh-CN" sz="3200" dirty="0" smtClean="0">
                <a:latin typeface="Calibri" pitchFamily="34" charset="0"/>
              </a:rPr>
              <a:t>   </a:t>
            </a:r>
          </a:p>
          <a:p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Target:</a:t>
            </a:r>
          </a:p>
          <a:p>
            <a:r>
              <a:rPr lang="en-US" altLang="zh-CN" sz="24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	</a:t>
            </a:r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20% of total enrollment</a:t>
            </a:r>
          </a:p>
          <a:p>
            <a:r>
              <a:rPr lang="en-US" altLang="zh-CN" sz="2000" dirty="0" smtClean="0">
                <a:solidFill>
                  <a:srgbClr val="2D3E51"/>
                </a:solidFill>
                <a:latin typeface="Calibri" pitchFamily="34" charset="0"/>
                <a:ea typeface="仿宋_GB2312" pitchFamily="49" charset="-122"/>
                <a:cs typeface="Trajan Pro"/>
              </a:rPr>
              <a:t>		To attract more international students specialized in sciences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4"/>
          <p:cNvSpPr>
            <a:spLocks noGrp="1" noChangeArrowheads="1"/>
          </p:cNvSpPr>
          <p:nvPr>
            <p:ph type="title"/>
          </p:nvPr>
        </p:nvSpPr>
        <p:spPr>
          <a:xfrm>
            <a:off x="1828800" y="2209800"/>
            <a:ext cx="5486400" cy="2286000"/>
          </a:xfrm>
        </p:spPr>
        <p:txBody>
          <a:bodyPr/>
          <a:lstStyle/>
          <a:p>
            <a:r>
              <a:rPr lang="en-US" altLang="zh-CN" sz="4800" dirty="0" smtClean="0">
                <a:latin typeface="MS Reference Sans Serif" pitchFamily="34" charset="0"/>
              </a:rPr>
              <a:t>Thank you!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8229600" cy="785813"/>
          </a:xfrm>
        </p:spPr>
        <p:txBody>
          <a:bodyPr/>
          <a:lstStyle/>
          <a:p>
            <a:r>
              <a:rPr lang="en-US" altLang="zh-CN" sz="2800" b="1" dirty="0" smtClean="0">
                <a:latin typeface="Calibri" pitchFamily="34" charset="0"/>
                <a:cs typeface="Times New Roman" pitchFamily="18" charset="0"/>
              </a:rPr>
              <a:t>Outline of China’s National Plan for Medium and Long-term Education Reform and Development</a:t>
            </a:r>
            <a:endParaRPr lang="zh-CN" altLang="en-US" sz="2800" b="1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5362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381500"/>
          </a:xfrm>
        </p:spPr>
        <p:txBody>
          <a:bodyPr/>
          <a:lstStyle/>
          <a:p>
            <a:r>
              <a:rPr lang="en-US" altLang="zh-CN" sz="2400" b="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altLang="zh-CN" sz="2400" b="0" dirty="0" smtClean="0">
                <a:latin typeface="Calibri" pitchFamily="34" charset="0"/>
              </a:rPr>
              <a:t>Carried out in the year of 2010</a:t>
            </a:r>
            <a:endParaRPr lang="zh-CN" altLang="en-US" sz="2400" b="0" dirty="0" smtClean="0">
              <a:latin typeface="Calibri" pitchFamily="34" charset="0"/>
            </a:endParaRPr>
          </a:p>
          <a:p>
            <a:r>
              <a:rPr lang="en-US" altLang="zh-CN" sz="2400" b="0" dirty="0" smtClean="0">
                <a:latin typeface="Calibri" pitchFamily="34" charset="0"/>
              </a:rPr>
              <a:t> 2012 Educational Outlay shall take up 4% of GDP</a:t>
            </a:r>
          </a:p>
          <a:p>
            <a:r>
              <a:rPr lang="en-US" altLang="zh-CN" sz="2400" b="0" dirty="0" smtClean="0">
                <a:latin typeface="Calibri" pitchFamily="34" charset="0"/>
              </a:rPr>
              <a:t> Focus on:</a:t>
            </a:r>
          </a:p>
          <a:p>
            <a:pPr>
              <a:buNone/>
            </a:pPr>
            <a:r>
              <a:rPr lang="en-US" altLang="zh-CN" sz="2400" b="0" dirty="0" smtClean="0">
                <a:latin typeface="Calibri" pitchFamily="34" charset="0"/>
                <a:cs typeface="Times New Roman" pitchFamily="18" charset="0"/>
              </a:rPr>
              <a:t>		</a:t>
            </a:r>
            <a:r>
              <a:rPr lang="en-US" altLang="zh-CN" sz="2000" b="0" dirty="0" smtClean="0">
                <a:latin typeface="Calibri" pitchFamily="34" charset="0"/>
                <a:cs typeface="Times New Roman" pitchFamily="18" charset="0"/>
              </a:rPr>
              <a:t>Bettering cultivation of talent and professionals</a:t>
            </a:r>
            <a:br>
              <a:rPr lang="en-US" altLang="zh-CN" sz="2000" b="0" dirty="0" smtClean="0">
                <a:latin typeface="Calibri" pitchFamily="34" charset="0"/>
                <a:cs typeface="Times New Roman" pitchFamily="18" charset="0"/>
              </a:rPr>
            </a:br>
            <a:r>
              <a:rPr lang="en-US" altLang="zh-CN" sz="2000" b="0" dirty="0" smtClean="0">
                <a:latin typeface="Calibri" pitchFamily="34" charset="0"/>
                <a:cs typeface="Times New Roman" pitchFamily="18" charset="0"/>
              </a:rPr>
              <a:t>	Elevating research levels</a:t>
            </a:r>
            <a:br>
              <a:rPr lang="en-US" altLang="zh-CN" sz="2000" b="0" dirty="0" smtClean="0">
                <a:latin typeface="Calibri" pitchFamily="34" charset="0"/>
                <a:cs typeface="Times New Roman" pitchFamily="18" charset="0"/>
              </a:rPr>
            </a:br>
            <a:r>
              <a:rPr lang="en-US" altLang="zh-CN" sz="2000" b="0" dirty="0" smtClean="0">
                <a:latin typeface="Calibri" pitchFamily="34" charset="0"/>
                <a:cs typeface="Times New Roman" pitchFamily="18" charset="0"/>
              </a:rPr>
              <a:t>	Buttressing social service capacities</a:t>
            </a:r>
            <a:br>
              <a:rPr lang="en-US" altLang="zh-CN" sz="2000" b="0" dirty="0" smtClean="0">
                <a:latin typeface="Calibri" pitchFamily="34" charset="0"/>
                <a:cs typeface="Times New Roman" pitchFamily="18" charset="0"/>
              </a:rPr>
            </a:br>
            <a:r>
              <a:rPr lang="en-US" altLang="zh-CN" sz="2000" b="0" dirty="0" smtClean="0">
                <a:latin typeface="Calibri" pitchFamily="34" charset="0"/>
                <a:cs typeface="Times New Roman" pitchFamily="18" charset="0"/>
              </a:rPr>
              <a:t>	Optimizing a distinctive higher education structure</a:t>
            </a:r>
            <a:br>
              <a:rPr lang="en-US" altLang="zh-CN" sz="2000" b="0" dirty="0" smtClean="0">
                <a:latin typeface="Calibri" pitchFamily="34" charset="0"/>
                <a:cs typeface="Times New Roman" pitchFamily="18" charset="0"/>
              </a:rPr>
            </a:br>
            <a:r>
              <a:rPr lang="en-US" altLang="zh-CN" sz="2000" b="0" dirty="0" smtClean="0">
                <a:latin typeface="Calibri" pitchFamily="34" charset="0"/>
                <a:cs typeface="Times New Roman" pitchFamily="18" charset="0"/>
              </a:rPr>
              <a:t>	Promoting international exchanges and cooperation</a:t>
            </a:r>
            <a:br>
              <a:rPr lang="en-US" altLang="zh-CN" sz="2000" b="0" dirty="0" smtClean="0">
                <a:latin typeface="Calibri" pitchFamily="34" charset="0"/>
                <a:cs typeface="Times New Roman" pitchFamily="18" charset="0"/>
              </a:rPr>
            </a:br>
            <a:r>
              <a:rPr lang="en-US" altLang="zh-CN" sz="2000" b="0" dirty="0" smtClean="0">
                <a:latin typeface="Calibri" pitchFamily="34" charset="0"/>
                <a:cs typeface="Times New Roman" pitchFamily="18" charset="0"/>
              </a:rPr>
              <a:t>	Introducing quality education resources abroad</a:t>
            </a:r>
            <a:br>
              <a:rPr lang="en-US" altLang="zh-CN" sz="2000" b="0" dirty="0" smtClean="0">
                <a:latin typeface="Calibri" pitchFamily="34" charset="0"/>
                <a:cs typeface="Times New Roman" pitchFamily="18" charset="0"/>
              </a:rPr>
            </a:br>
            <a:r>
              <a:rPr lang="en-US" altLang="zh-CN" sz="2000" b="0" dirty="0" smtClean="0">
                <a:latin typeface="Calibri" pitchFamily="34" charset="0"/>
                <a:cs typeface="Times New Roman" pitchFamily="18" charset="0"/>
              </a:rPr>
              <a:t>	Upgrading exchanges and cooperation</a:t>
            </a:r>
            <a:endParaRPr lang="zh-CN" altLang="en-US" sz="2000" b="0" dirty="0" smtClean="0">
              <a:latin typeface="Calibri" pitchFamily="34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en-US" altLang="zh-CN" sz="2000" b="0" dirty="0" smtClean="0">
              <a:latin typeface="Calibri" pitchFamily="34" charset="0"/>
            </a:endParaRPr>
          </a:p>
          <a:p>
            <a:pPr>
              <a:buFontTx/>
              <a:buNone/>
            </a:pPr>
            <a:endParaRPr lang="en-US" altLang="zh-CN" sz="3200" dirty="0" smtClean="0">
              <a:cs typeface="Times New Roman" pitchFamily="18" charset="0"/>
            </a:endParaRPr>
          </a:p>
          <a:p>
            <a:pPr>
              <a:buFontTx/>
              <a:buNone/>
            </a:pPr>
            <a:endParaRPr lang="en-US" altLang="zh-CN" sz="3200" dirty="0" smtClean="0">
              <a:cs typeface="Times New Roman" pitchFamily="18" charset="0"/>
            </a:endParaRPr>
          </a:p>
          <a:p>
            <a:endParaRPr lang="zh-CN" altLang="en-US" sz="3200" dirty="0" smtClean="0">
              <a:cs typeface="Times New Roman" pitchFamily="18" charset="0"/>
            </a:endParaRPr>
          </a:p>
          <a:p>
            <a:endParaRPr lang="en-US" altLang="zh-CN" sz="3200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8229600" cy="785813"/>
          </a:xfrm>
        </p:spPr>
        <p:txBody>
          <a:bodyPr/>
          <a:lstStyle/>
          <a:p>
            <a:r>
              <a:rPr lang="en-US" altLang="zh-CN" sz="2800" b="1" dirty="0" smtClean="0">
                <a:latin typeface="Calibri" pitchFamily="34" charset="0"/>
                <a:cs typeface="Times New Roman" pitchFamily="18" charset="0"/>
              </a:rPr>
              <a:t>Project 211</a:t>
            </a:r>
            <a:r>
              <a:rPr lang="en-US" altLang="zh-CN" sz="2800" dirty="0" smtClean="0">
                <a:latin typeface="Calibri" pitchFamily="34" charset="0"/>
              </a:rPr>
              <a:t> </a:t>
            </a:r>
          </a:p>
        </p:txBody>
      </p:sp>
      <p:sp>
        <p:nvSpPr>
          <p:cNvPr id="16386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381500"/>
          </a:xfrm>
        </p:spPr>
        <p:txBody>
          <a:bodyPr/>
          <a:lstStyle/>
          <a:p>
            <a:r>
              <a:rPr lang="en-US" altLang="zh-CN" sz="2400" b="0" dirty="0" smtClean="0">
                <a:latin typeface="Calibri" pitchFamily="34" charset="0"/>
              </a:rPr>
              <a:t>Launched in 1995 to finance roughly 100 higher education institutions and a set of key disciplines at the turn of 21st century</a:t>
            </a:r>
          </a:p>
          <a:p>
            <a:endParaRPr lang="en-US" altLang="zh-CN" sz="2400" b="0" dirty="0" smtClean="0">
              <a:latin typeface="Calibri" pitchFamily="34" charset="0"/>
            </a:endParaRPr>
          </a:p>
          <a:p>
            <a:r>
              <a:rPr lang="en-US" altLang="zh-CN" sz="2400" b="0" dirty="0" smtClean="0">
                <a:latin typeface="Calibri" pitchFamily="34" charset="0"/>
              </a:rPr>
              <a:t>112 universities now</a:t>
            </a:r>
          </a:p>
          <a:p>
            <a:endParaRPr lang="en-US" altLang="zh-CN" sz="2400" b="0" dirty="0" smtClean="0">
              <a:latin typeface="Calibri" pitchFamily="34" charset="0"/>
            </a:endParaRPr>
          </a:p>
          <a:p>
            <a:r>
              <a:rPr lang="en-US" altLang="zh-CN" sz="2400" b="0" dirty="0" smtClean="0">
                <a:latin typeface="Calibri" pitchFamily="34" charset="0"/>
              </a:rPr>
              <a:t>3 main emphases: </a:t>
            </a:r>
            <a:br>
              <a:rPr lang="en-US" altLang="zh-CN" sz="2400" b="0" dirty="0" smtClean="0">
                <a:latin typeface="Calibri" pitchFamily="34" charset="0"/>
              </a:rPr>
            </a:br>
            <a:r>
              <a:rPr lang="en-US" altLang="zh-CN" sz="2400" b="0" dirty="0" smtClean="0">
                <a:latin typeface="Calibri" pitchFamily="34" charset="0"/>
              </a:rPr>
              <a:t>	</a:t>
            </a:r>
            <a:r>
              <a:rPr lang="en-US" altLang="zh-CN" sz="2000" b="0" dirty="0" smtClean="0">
                <a:latin typeface="Calibri" pitchFamily="34" charset="0"/>
                <a:cs typeface="Times New Roman" pitchFamily="18" charset="0"/>
              </a:rPr>
              <a:t>Key d</a:t>
            </a:r>
            <a:r>
              <a:rPr lang="en-US" altLang="zh-CN" sz="2000" b="0" dirty="0" smtClean="0">
                <a:latin typeface="Calibri" pitchFamily="34" charset="0"/>
              </a:rPr>
              <a:t>isciplines development</a:t>
            </a:r>
            <a:br>
              <a:rPr lang="en-US" altLang="zh-CN" sz="2000" b="0" dirty="0" smtClean="0">
                <a:latin typeface="Calibri" pitchFamily="34" charset="0"/>
              </a:rPr>
            </a:br>
            <a:r>
              <a:rPr lang="en-US" altLang="zh-CN" sz="2000" b="0" dirty="0" smtClean="0">
                <a:latin typeface="Calibri" pitchFamily="34" charset="0"/>
              </a:rPr>
              <a:t>	Public service</a:t>
            </a:r>
            <a:br>
              <a:rPr lang="en-US" altLang="zh-CN" sz="2000" b="0" dirty="0" smtClean="0">
                <a:latin typeface="Calibri" pitchFamily="34" charset="0"/>
              </a:rPr>
            </a:br>
            <a:r>
              <a:rPr lang="en-US" altLang="zh-CN" sz="2000" b="0" dirty="0" smtClean="0">
                <a:latin typeface="Calibri" pitchFamily="34" charset="0"/>
              </a:rPr>
              <a:t>	Overall construction of universities</a:t>
            </a:r>
          </a:p>
          <a:p>
            <a:pPr>
              <a:buFontTx/>
              <a:buNone/>
            </a:pPr>
            <a:endParaRPr lang="en-US" altLang="zh-CN" sz="2400" dirty="0" smtClean="0"/>
          </a:p>
          <a:p>
            <a:pPr>
              <a:buFontTx/>
              <a:buNone/>
            </a:pPr>
            <a:endParaRPr lang="en-US" altLang="zh-CN" sz="3200" dirty="0" smtClean="0">
              <a:cs typeface="Times New Roman" pitchFamily="18" charset="0"/>
            </a:endParaRPr>
          </a:p>
          <a:p>
            <a:pPr>
              <a:buFontTx/>
              <a:buNone/>
            </a:pPr>
            <a:endParaRPr lang="en-US" altLang="zh-CN" sz="3200" dirty="0" smtClean="0">
              <a:cs typeface="Times New Roman" pitchFamily="18" charset="0"/>
            </a:endParaRPr>
          </a:p>
          <a:p>
            <a:endParaRPr lang="zh-CN" altLang="en-US" sz="3200" dirty="0" smtClean="0">
              <a:cs typeface="Times New Roman" pitchFamily="18" charset="0"/>
            </a:endParaRPr>
          </a:p>
          <a:p>
            <a:endParaRPr lang="en-US" altLang="zh-CN" sz="3200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800" b="1" dirty="0" smtClean="0">
                <a:latin typeface="Calibri" pitchFamily="34" charset="0"/>
                <a:cs typeface="Times New Roman" pitchFamily="18" charset="0"/>
              </a:rPr>
              <a:t>Project 985</a:t>
            </a:r>
            <a:endParaRPr lang="zh-CN" altLang="en-US" sz="28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7410" name="内容占位符 4"/>
          <p:cNvSpPr>
            <a:spLocks noGrp="1"/>
          </p:cNvSpPr>
          <p:nvPr>
            <p:ph idx="1"/>
          </p:nvPr>
        </p:nvSpPr>
        <p:spPr>
          <a:xfrm>
            <a:off x="465138" y="1333500"/>
            <a:ext cx="8229600" cy="4838700"/>
          </a:xfrm>
        </p:spPr>
        <p:txBody>
          <a:bodyPr/>
          <a:lstStyle/>
          <a:p>
            <a:r>
              <a:rPr lang="en-US" altLang="zh-CN" sz="2400" b="0" dirty="0" smtClean="0">
                <a:latin typeface="Calibri" pitchFamily="34" charset="0"/>
              </a:rPr>
              <a:t>Announced in May 1998 at PKU centenary celebration to build world-class universities</a:t>
            </a:r>
          </a:p>
          <a:p>
            <a:endParaRPr lang="en-US" altLang="zh-CN" sz="2400" b="0" dirty="0" smtClean="0">
              <a:latin typeface="Calibri" pitchFamily="34" charset="0"/>
            </a:endParaRPr>
          </a:p>
          <a:p>
            <a:r>
              <a:rPr lang="en-US" altLang="zh-CN" sz="2400" b="0" dirty="0" smtClean="0">
                <a:latin typeface="Calibri" pitchFamily="34" charset="0"/>
              </a:rPr>
              <a:t>38 universities</a:t>
            </a:r>
          </a:p>
          <a:p>
            <a:pPr>
              <a:buFontTx/>
              <a:buNone/>
            </a:pPr>
            <a:endParaRPr lang="en-US" altLang="zh-CN" sz="2400" b="0" dirty="0" smtClean="0">
              <a:latin typeface="Calibri" pitchFamily="34" charset="0"/>
            </a:endParaRPr>
          </a:p>
          <a:p>
            <a:r>
              <a:rPr lang="en-US" altLang="zh-CN" sz="2400" b="0" dirty="0" smtClean="0">
                <a:latin typeface="Calibri" pitchFamily="34" charset="0"/>
              </a:rPr>
              <a:t>5 aspects:</a:t>
            </a:r>
            <a:br>
              <a:rPr lang="en-US" altLang="zh-CN" sz="2400" b="0" dirty="0" smtClean="0">
                <a:latin typeface="Calibri" pitchFamily="34" charset="0"/>
              </a:rPr>
            </a:br>
            <a:r>
              <a:rPr lang="en-US" altLang="zh-CN" sz="2400" b="0" dirty="0" smtClean="0">
                <a:latin typeface="Calibri" pitchFamily="34" charset="0"/>
              </a:rPr>
              <a:t>	</a:t>
            </a:r>
            <a:r>
              <a:rPr lang="en-US" altLang="zh-CN" sz="2000" b="0" dirty="0" smtClean="0">
                <a:latin typeface="Calibri" pitchFamily="34" charset="0"/>
              </a:rPr>
              <a:t>Mechanism innovation</a:t>
            </a:r>
            <a:br>
              <a:rPr lang="en-US" altLang="zh-CN" sz="2000" b="0" dirty="0" smtClean="0">
                <a:latin typeface="Calibri" pitchFamily="34" charset="0"/>
              </a:rPr>
            </a:br>
            <a:r>
              <a:rPr lang="en-US" altLang="zh-CN" sz="2000" b="0" dirty="0" smtClean="0">
                <a:latin typeface="Calibri" pitchFamily="34" charset="0"/>
              </a:rPr>
              <a:t>	Team building</a:t>
            </a:r>
            <a:br>
              <a:rPr lang="en-US" altLang="zh-CN" sz="2000" b="0" dirty="0" smtClean="0">
                <a:latin typeface="Calibri" pitchFamily="34" charset="0"/>
              </a:rPr>
            </a:br>
            <a:r>
              <a:rPr lang="en-US" altLang="zh-CN" sz="2000" b="0" dirty="0" smtClean="0">
                <a:latin typeface="Calibri" pitchFamily="34" charset="0"/>
              </a:rPr>
              <a:t>	Platform and base construction</a:t>
            </a:r>
            <a:br>
              <a:rPr lang="en-US" altLang="zh-CN" sz="2000" b="0" dirty="0" smtClean="0">
                <a:latin typeface="Calibri" pitchFamily="34" charset="0"/>
              </a:rPr>
            </a:br>
            <a:r>
              <a:rPr lang="en-US" altLang="zh-CN" sz="2000" b="0" dirty="0" smtClean="0">
                <a:latin typeface="Calibri" pitchFamily="34" charset="0"/>
              </a:rPr>
              <a:t>	Facilities support</a:t>
            </a:r>
            <a:br>
              <a:rPr lang="en-US" altLang="zh-CN" sz="2000" b="0" dirty="0" smtClean="0">
                <a:latin typeface="Calibri" pitchFamily="34" charset="0"/>
              </a:rPr>
            </a:br>
            <a:r>
              <a:rPr lang="en-US" altLang="zh-CN" sz="2000" b="0" dirty="0" smtClean="0">
                <a:latin typeface="Calibri" pitchFamily="34" charset="0"/>
              </a:rPr>
              <a:t>	International exchange and cooperation</a:t>
            </a:r>
            <a:endParaRPr lang="zh-CN" altLang="en-US" sz="2000" b="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229600" cy="785813"/>
          </a:xfrm>
        </p:spPr>
        <p:txBody>
          <a:bodyPr/>
          <a:lstStyle/>
          <a:p>
            <a:r>
              <a:rPr lang="en-US" altLang="zh-CN" sz="2800" b="1" dirty="0" smtClean="0">
                <a:latin typeface="Calibri" pitchFamily="34" charset="0"/>
                <a:cs typeface="Times New Roman" pitchFamily="18" charset="0"/>
              </a:rPr>
              <a:t>Opportunities in Beijing</a:t>
            </a:r>
            <a:endParaRPr lang="zh-CN" altLang="en-US" sz="2800" b="1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8839200" cy="4953000"/>
          </a:xfrm>
        </p:spPr>
        <p:txBody>
          <a:bodyPr/>
          <a:lstStyle/>
          <a:p>
            <a:r>
              <a:rPr lang="en-US" altLang="zh-CN" sz="2400" b="0" dirty="0" smtClean="0">
                <a:latin typeface="Calibri" pitchFamily="34" charset="0"/>
                <a:ea typeface="仿宋_GB2312" pitchFamily="49" charset="-122"/>
              </a:rPr>
              <a:t>By 2020, building Beijing into a world-class innovation city</a:t>
            </a:r>
          </a:p>
          <a:p>
            <a:endParaRPr lang="en-US" altLang="zh-CN" sz="2400" b="0" dirty="0" smtClean="0">
              <a:latin typeface="Calibri" pitchFamily="34" charset="0"/>
              <a:ea typeface="仿宋_GB2312" pitchFamily="49" charset="-122"/>
            </a:endParaRPr>
          </a:p>
          <a:p>
            <a:r>
              <a:rPr lang="en-US" altLang="zh-CN" sz="2400" b="0" dirty="0" err="1" smtClean="0">
                <a:latin typeface="Calibri" pitchFamily="34" charset="0"/>
                <a:ea typeface="仿宋_GB2312" pitchFamily="49" charset="-122"/>
              </a:rPr>
              <a:t>Zhongguancun</a:t>
            </a:r>
            <a:r>
              <a:rPr lang="en-US" altLang="zh-CN" sz="2400" b="0" dirty="0" smtClean="0">
                <a:latin typeface="Calibri" pitchFamily="34" charset="0"/>
                <a:ea typeface="仿宋_GB2312" pitchFamily="49" charset="-122"/>
              </a:rPr>
              <a:t> National Innovation Demonstration Zone</a:t>
            </a:r>
          </a:p>
          <a:p>
            <a:pPr>
              <a:buNone/>
            </a:pPr>
            <a:r>
              <a:rPr lang="en-US" altLang="zh-CN" sz="2400" b="0" dirty="0" smtClean="0">
                <a:latin typeface="Calibri" pitchFamily="34" charset="0"/>
                <a:ea typeface="仿宋_GB2312" pitchFamily="49" charset="-122"/>
              </a:rPr>
              <a:t>	Building into world-famous innovation center and hi-tech industry base in 10 years</a:t>
            </a:r>
          </a:p>
          <a:p>
            <a:pPr>
              <a:buNone/>
            </a:pPr>
            <a:endParaRPr lang="en-US" altLang="zh-CN" sz="2600" b="0" dirty="0" smtClean="0">
              <a:latin typeface="Calibri" pitchFamily="34" charset="0"/>
              <a:ea typeface="仿宋_GB2312" pitchFamily="49" charset="-122"/>
            </a:endParaRPr>
          </a:p>
          <a:p>
            <a:pPr>
              <a:buFontTx/>
              <a:buNone/>
            </a:pPr>
            <a:r>
              <a:rPr lang="en-US" altLang="zh-CN" sz="2600" b="0" dirty="0" smtClean="0">
                <a:latin typeface="Calibri" pitchFamily="34" charset="0"/>
                <a:ea typeface="仿宋_GB2312" pitchFamily="49" charset="-122"/>
              </a:rPr>
              <a:t>     </a:t>
            </a:r>
            <a:r>
              <a:rPr lang="en-US" altLang="zh-CN" sz="2400" i="1" dirty="0" smtClean="0">
                <a:latin typeface="Calibri" pitchFamily="34" charset="0"/>
                <a:ea typeface="仿宋_GB2312" pitchFamily="49" charset="-122"/>
              </a:rPr>
              <a:t>Target:</a:t>
            </a:r>
            <a:r>
              <a:rPr lang="en-US" altLang="zh-CN" sz="2400" b="0" dirty="0" smtClean="0">
                <a:latin typeface="Calibri" pitchFamily="34" charset="0"/>
                <a:ea typeface="仿宋_GB2312" pitchFamily="49" charset="-122"/>
              </a:rPr>
              <a:t/>
            </a:r>
            <a:br>
              <a:rPr lang="en-US" altLang="zh-CN" sz="2400" b="0" dirty="0" smtClean="0">
                <a:latin typeface="Calibri" pitchFamily="34" charset="0"/>
                <a:ea typeface="仿宋_GB2312" pitchFamily="49" charset="-122"/>
              </a:rPr>
            </a:br>
            <a:r>
              <a:rPr lang="en-US" altLang="zh-CN" sz="2400" b="0" dirty="0" smtClean="0">
                <a:latin typeface="Calibri" pitchFamily="34" charset="0"/>
                <a:ea typeface="仿宋_GB2312" pitchFamily="49" charset="-122"/>
              </a:rPr>
              <a:t>	</a:t>
            </a:r>
            <a:r>
              <a:rPr lang="en-US" altLang="zh-CN" sz="2000" b="0" dirty="0" smtClean="0">
                <a:latin typeface="Calibri" pitchFamily="34" charset="0"/>
                <a:ea typeface="仿宋_GB2312" pitchFamily="49" charset="-122"/>
              </a:rPr>
              <a:t>Establish independent innovation system</a:t>
            </a:r>
          </a:p>
          <a:p>
            <a:pPr>
              <a:buFontTx/>
              <a:buNone/>
            </a:pPr>
            <a:r>
              <a:rPr lang="en-US" altLang="zh-CN" sz="2000" b="0" dirty="0" smtClean="0">
                <a:latin typeface="Calibri" pitchFamily="34" charset="0"/>
                <a:ea typeface="仿宋_GB2312" pitchFamily="49" charset="-122"/>
              </a:rPr>
              <a:t>		Enhance innovation capability</a:t>
            </a:r>
          </a:p>
          <a:p>
            <a:pPr>
              <a:buFontTx/>
              <a:buNone/>
            </a:pPr>
            <a:r>
              <a:rPr lang="en-US" altLang="zh-CN" sz="2000" b="0" dirty="0" smtClean="0">
                <a:latin typeface="Calibri" pitchFamily="34" charset="0"/>
                <a:ea typeface="仿宋_GB2312" pitchFamily="49" charset="-122"/>
              </a:rPr>
              <a:t>		Set up talents zone</a:t>
            </a:r>
          </a:p>
          <a:p>
            <a:pPr>
              <a:buFontTx/>
              <a:buNone/>
            </a:pPr>
            <a:r>
              <a:rPr lang="en-US" altLang="zh-CN" sz="2000" b="0" dirty="0" smtClean="0">
                <a:latin typeface="Calibri" pitchFamily="34" charset="0"/>
                <a:ea typeface="仿宋_GB2312" pitchFamily="49" charset="-122"/>
              </a:rPr>
              <a:t>		Improve internationalization level of innovation</a:t>
            </a:r>
            <a:endParaRPr lang="zh-CN" altLang="en-US" sz="2000" b="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229600" cy="785813"/>
          </a:xfrm>
        </p:spPr>
        <p:txBody>
          <a:bodyPr/>
          <a:lstStyle/>
          <a:p>
            <a:r>
              <a:rPr lang="en-US" altLang="zh-CN" sz="2800" b="1" dirty="0" smtClean="0">
                <a:latin typeface="Calibri" pitchFamily="34" charset="0"/>
                <a:cs typeface="Times New Roman" pitchFamily="18" charset="0"/>
              </a:rPr>
              <a:t>Opportunities in Beijing</a:t>
            </a:r>
            <a:endParaRPr lang="zh-CN" altLang="en-US" sz="2800" b="1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534400" cy="5181600"/>
          </a:xfrm>
        </p:spPr>
        <p:txBody>
          <a:bodyPr/>
          <a:lstStyle/>
          <a:p>
            <a:pPr>
              <a:buNone/>
            </a:pPr>
            <a:r>
              <a:rPr lang="en-US" altLang="zh-CN" sz="2400" i="1" dirty="0" smtClean="0">
                <a:latin typeface="Calibri" pitchFamily="34" charset="0"/>
                <a:ea typeface="仿宋_GB2312" pitchFamily="49" charset="-122"/>
              </a:rPr>
              <a:t>Measures:</a:t>
            </a:r>
          </a:p>
          <a:p>
            <a:r>
              <a:rPr lang="en-US" altLang="zh-CN" sz="2400" b="0" dirty="0" err="1" smtClean="0">
                <a:latin typeface="Calibri" pitchFamily="34" charset="0"/>
                <a:ea typeface="仿宋_GB2312" pitchFamily="49" charset="-122"/>
              </a:rPr>
              <a:t>Zhongguancun</a:t>
            </a:r>
            <a:r>
              <a:rPr lang="en-US" altLang="zh-CN" sz="2400" b="0" dirty="0" smtClean="0">
                <a:latin typeface="Calibri" pitchFamily="34" charset="0"/>
                <a:ea typeface="仿宋_GB2312" pitchFamily="49" charset="-122"/>
              </a:rPr>
              <a:t> Talents Zone</a:t>
            </a:r>
          </a:p>
          <a:p>
            <a:pPr>
              <a:buFontTx/>
              <a:buNone/>
            </a:pPr>
            <a:r>
              <a:rPr lang="en-US" altLang="zh-CN" sz="2600" b="0" dirty="0" smtClean="0">
                <a:latin typeface="Calibri" pitchFamily="34" charset="0"/>
                <a:ea typeface="仿宋_GB2312" pitchFamily="49" charset="-122"/>
              </a:rPr>
              <a:t>		</a:t>
            </a:r>
            <a:r>
              <a:rPr lang="en-US" altLang="zh-CN" sz="2000" b="0" dirty="0" smtClean="0">
                <a:latin typeface="Calibri" pitchFamily="34" charset="0"/>
                <a:ea typeface="仿宋_GB2312" pitchFamily="49" charset="-122"/>
              </a:rPr>
              <a:t>Platform for high-level resource and technology</a:t>
            </a:r>
          </a:p>
          <a:p>
            <a:pPr>
              <a:buFontTx/>
              <a:buNone/>
            </a:pPr>
            <a:r>
              <a:rPr lang="en-US" altLang="zh-CN" sz="2000" b="0" dirty="0" smtClean="0">
                <a:latin typeface="Calibri" pitchFamily="34" charset="0"/>
                <a:ea typeface="仿宋_GB2312" pitchFamily="49" charset="-122"/>
              </a:rPr>
              <a:t>		Platform for talents communication, research cooperation and academic exchange</a:t>
            </a:r>
          </a:p>
          <a:p>
            <a:pPr>
              <a:buFontTx/>
              <a:buNone/>
            </a:pPr>
            <a:endParaRPr lang="en-US" altLang="zh-CN" sz="2600" b="0" dirty="0" smtClean="0">
              <a:latin typeface="Calibri" pitchFamily="34" charset="0"/>
              <a:ea typeface="仿宋_GB2312" pitchFamily="49" charset="-122"/>
            </a:endParaRPr>
          </a:p>
          <a:p>
            <a:r>
              <a:rPr lang="en-US" altLang="zh-CN" sz="2400" b="0" dirty="0" err="1" smtClean="0">
                <a:latin typeface="Calibri" pitchFamily="34" charset="0"/>
                <a:ea typeface="仿宋_GB2312" pitchFamily="49" charset="-122"/>
              </a:rPr>
              <a:t>Zhongguancun</a:t>
            </a:r>
            <a:r>
              <a:rPr lang="en-US" altLang="zh-CN" sz="2400" b="0" dirty="0" smtClean="0">
                <a:latin typeface="Calibri" pitchFamily="34" charset="0"/>
                <a:ea typeface="仿宋_GB2312" pitchFamily="49" charset="-122"/>
              </a:rPr>
              <a:t> Science City, Future Technology City</a:t>
            </a:r>
          </a:p>
          <a:p>
            <a:pPr>
              <a:buNone/>
            </a:pPr>
            <a:r>
              <a:rPr lang="en-US" altLang="zh-CN" sz="2600" b="0" dirty="0" smtClean="0">
                <a:latin typeface="Calibri" pitchFamily="34" charset="0"/>
                <a:ea typeface="仿宋_GB2312" pitchFamily="49" charset="-122"/>
              </a:rPr>
              <a:t>		</a:t>
            </a:r>
            <a:r>
              <a:rPr lang="en-US" altLang="zh-CN" sz="2000" b="0" dirty="0" smtClean="0">
                <a:latin typeface="Calibri" pitchFamily="34" charset="0"/>
                <a:ea typeface="仿宋_GB2312" pitchFamily="49" charset="-122"/>
              </a:rPr>
              <a:t>Platform to integrate innovation resource</a:t>
            </a:r>
          </a:p>
          <a:p>
            <a:pPr>
              <a:buFontTx/>
              <a:buNone/>
            </a:pPr>
            <a:r>
              <a:rPr lang="en-US" altLang="zh-CN" sz="2000" b="0" dirty="0" smtClean="0">
                <a:latin typeface="Calibri" pitchFamily="34" charset="0"/>
                <a:ea typeface="仿宋_GB2312" pitchFamily="49" charset="-122"/>
              </a:rPr>
              <a:t>		Service area for innovation research</a:t>
            </a:r>
          </a:p>
          <a:p>
            <a:pPr>
              <a:buFontTx/>
              <a:buNone/>
            </a:pPr>
            <a:r>
              <a:rPr lang="en-US" altLang="zh-CN" sz="2000" b="0" dirty="0" smtClean="0">
                <a:latin typeface="Calibri" pitchFamily="34" charset="0"/>
                <a:ea typeface="仿宋_GB2312" pitchFamily="49" charset="-122"/>
              </a:rPr>
              <a:t>		Building innovative research institutions</a:t>
            </a:r>
          </a:p>
          <a:p>
            <a:pPr>
              <a:buFontTx/>
              <a:buNone/>
            </a:pPr>
            <a:r>
              <a:rPr lang="en-US" altLang="zh-CN" sz="2000" b="0" dirty="0" smtClean="0">
                <a:latin typeface="Calibri" pitchFamily="34" charset="0"/>
                <a:ea typeface="仿宋_GB2312" pitchFamily="49" charset="-122"/>
              </a:rPr>
              <a:t>		Create world-class innovation base</a:t>
            </a:r>
          </a:p>
          <a:p>
            <a:pPr>
              <a:buFontTx/>
              <a:buNone/>
            </a:pPr>
            <a:endParaRPr lang="en-US" altLang="zh-CN" sz="2400" b="0" dirty="0" smtClean="0">
              <a:latin typeface="Calibri" pitchFamily="34" charset="0"/>
              <a:ea typeface="仿宋_GB2312" pitchFamily="49" charset="-122"/>
            </a:endParaRPr>
          </a:p>
          <a:p>
            <a:pPr>
              <a:buFontTx/>
              <a:buNone/>
            </a:pPr>
            <a:endParaRPr lang="en-US" altLang="zh-CN" sz="2600" dirty="0" smtClean="0">
              <a:latin typeface="仿宋_GB2312" pitchFamily="49" charset="-122"/>
              <a:ea typeface="仿宋_GB2312" pitchFamily="49" charset="-122"/>
            </a:endParaRPr>
          </a:p>
          <a:p>
            <a:endParaRPr lang="en-US" altLang="zh-CN" sz="2600" dirty="0" smtClean="0">
              <a:latin typeface="仿宋_GB2312" pitchFamily="49" charset="-122"/>
              <a:ea typeface="仿宋_GB2312" pitchFamily="49" charset="-122"/>
            </a:endParaRPr>
          </a:p>
          <a:p>
            <a:pPr>
              <a:buFontTx/>
              <a:buNone/>
            </a:pPr>
            <a:endParaRPr lang="en-US" altLang="zh-CN" sz="2600" dirty="0" smtClean="0">
              <a:latin typeface="仿宋_GB2312" pitchFamily="49" charset="-122"/>
              <a:ea typeface="仿宋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229600" cy="785813"/>
          </a:xfrm>
        </p:spPr>
        <p:txBody>
          <a:bodyPr/>
          <a:lstStyle/>
          <a:p>
            <a:r>
              <a:rPr lang="en-US" altLang="zh-CN" sz="2800" b="1" dirty="0" smtClean="0">
                <a:latin typeface="Calibri" pitchFamily="34" charset="0"/>
                <a:cs typeface="Times New Roman" pitchFamily="18" charset="0"/>
              </a:rPr>
              <a:t>Opportunities in Beijing</a:t>
            </a:r>
            <a:endParaRPr lang="zh-CN" altLang="en-US" sz="2800" b="1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763000" cy="5105400"/>
          </a:xfrm>
        </p:spPr>
        <p:txBody>
          <a:bodyPr/>
          <a:lstStyle/>
          <a:p>
            <a:r>
              <a:rPr lang="en-US" altLang="zh-CN" sz="2400" b="0" dirty="0" smtClean="0">
                <a:latin typeface="Calibri" pitchFamily="34" charset="0"/>
                <a:ea typeface="仿宋_GB2312" pitchFamily="49" charset="-122"/>
              </a:rPr>
              <a:t>To enhance innovation capability of higher education institutions, and build world-class research institutions</a:t>
            </a:r>
          </a:p>
          <a:p>
            <a:endParaRPr lang="en-US" altLang="zh-CN" sz="2400" b="0" dirty="0" smtClean="0">
              <a:latin typeface="Calibri" pitchFamily="34" charset="0"/>
              <a:ea typeface="仿宋_GB2312" pitchFamily="49" charset="-122"/>
            </a:endParaRPr>
          </a:p>
          <a:p>
            <a:r>
              <a:rPr lang="en-US" altLang="zh-CN" sz="2400" b="0" dirty="0" smtClean="0">
                <a:latin typeface="Calibri" pitchFamily="34" charset="0"/>
                <a:ea typeface="仿宋_GB2312" pitchFamily="49" charset="-122"/>
              </a:rPr>
              <a:t>To strengthen international exchange</a:t>
            </a:r>
          </a:p>
          <a:p>
            <a:pPr>
              <a:buFontTx/>
              <a:buNone/>
            </a:pPr>
            <a:r>
              <a:rPr lang="en-US" altLang="zh-CN" sz="2000" b="0" dirty="0" smtClean="0">
                <a:latin typeface="Calibri" pitchFamily="34" charset="0"/>
                <a:ea typeface="仿宋_GB2312" pitchFamily="49" charset="-122"/>
              </a:rPr>
              <a:t>		Broadening channels for internationalization</a:t>
            </a:r>
          </a:p>
          <a:p>
            <a:pPr>
              <a:buFontTx/>
              <a:buNone/>
            </a:pPr>
            <a:r>
              <a:rPr lang="en-US" altLang="zh-CN" sz="2000" b="0" dirty="0" smtClean="0">
                <a:latin typeface="Calibri" pitchFamily="34" charset="0"/>
                <a:ea typeface="仿宋_GB2312" pitchFamily="49" charset="-122"/>
              </a:rPr>
              <a:t>		Integrating into global research innovative system</a:t>
            </a:r>
          </a:p>
          <a:p>
            <a:pPr>
              <a:buFontTx/>
              <a:buNone/>
            </a:pPr>
            <a:r>
              <a:rPr lang="en-US" altLang="zh-CN" sz="2000" b="0" dirty="0" smtClean="0">
                <a:latin typeface="Calibri" pitchFamily="34" charset="0"/>
                <a:ea typeface="仿宋_GB2312" pitchFamily="49" charset="-122"/>
              </a:rPr>
              <a:t>		Attracting world-class labs to establish research centers in Beijing</a:t>
            </a:r>
          </a:p>
          <a:p>
            <a:pPr>
              <a:buFontTx/>
              <a:buNone/>
            </a:pPr>
            <a:r>
              <a:rPr lang="en-US" altLang="zh-CN" sz="2000" b="0" dirty="0" smtClean="0">
                <a:latin typeface="Calibri" pitchFamily="34" charset="0"/>
                <a:ea typeface="仿宋_GB2312" pitchFamily="49" charset="-122"/>
              </a:rPr>
              <a:t>		Improving international exchange platform</a:t>
            </a:r>
          </a:p>
          <a:p>
            <a:pPr>
              <a:buFontTx/>
              <a:buNone/>
            </a:pPr>
            <a:r>
              <a:rPr lang="en-US" altLang="zh-CN" sz="2000" b="0" dirty="0" smtClean="0">
                <a:latin typeface="Calibri" pitchFamily="34" charset="0"/>
                <a:ea typeface="仿宋_GB2312" pitchFamily="49" charset="-122"/>
              </a:rPr>
              <a:t>		Utilizing international networks to link up cooperation</a:t>
            </a:r>
            <a:br>
              <a:rPr lang="en-US" altLang="zh-CN" sz="2000" b="0" dirty="0" smtClean="0">
                <a:latin typeface="Calibri" pitchFamily="34" charset="0"/>
                <a:ea typeface="仿宋_GB2312" pitchFamily="49" charset="-122"/>
              </a:rPr>
            </a:br>
            <a:r>
              <a:rPr lang="en-US" altLang="zh-CN" sz="2000" b="0" dirty="0" smtClean="0">
                <a:latin typeface="Calibri" pitchFamily="34" charset="0"/>
                <a:ea typeface="仿宋_GB2312" pitchFamily="49" charset="-122"/>
              </a:rPr>
              <a:t>	Supporting international academic and industry networks to establish cooperative platform for innovation</a:t>
            </a:r>
          </a:p>
          <a:p>
            <a:pPr>
              <a:buFontTx/>
              <a:buNone/>
            </a:pPr>
            <a:endParaRPr lang="en-US" altLang="zh-CN" sz="2800" b="0" dirty="0" smtClean="0">
              <a:latin typeface="Calibri" pitchFamily="34" charset="0"/>
              <a:ea typeface="仿宋_GB2312" pitchFamily="49" charset="-122"/>
            </a:endParaRPr>
          </a:p>
          <a:p>
            <a:endParaRPr lang="en-US" altLang="zh-CN" sz="2800" dirty="0" smtClean="0">
              <a:latin typeface="仿宋_GB2312" pitchFamily="49" charset="-122"/>
              <a:ea typeface="仿宋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8229600" cy="785813"/>
          </a:xfrm>
        </p:spPr>
        <p:txBody>
          <a:bodyPr/>
          <a:lstStyle/>
          <a:p>
            <a:r>
              <a:rPr lang="en-US" altLang="zh-CN" sz="3200" b="1" dirty="0" smtClean="0">
                <a:latin typeface="Arial Black" pitchFamily="34" charset="0"/>
                <a:cs typeface="Times New Roman" pitchFamily="18" charset="0"/>
              </a:rPr>
              <a:t>Peking University’s Motivations</a:t>
            </a:r>
            <a:endParaRPr lang="zh-CN" altLang="en-US" sz="3200" b="1" dirty="0" smtClean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5362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381500"/>
          </a:xfrm>
        </p:spPr>
        <p:txBody>
          <a:bodyPr/>
          <a:lstStyle/>
          <a:p>
            <a:pPr>
              <a:buFontTx/>
              <a:buNone/>
            </a:pPr>
            <a:endParaRPr lang="en-US" altLang="zh-CN" sz="2000" b="0" dirty="0" smtClean="0">
              <a:latin typeface="Calibri" pitchFamily="34" charset="0"/>
            </a:endParaRPr>
          </a:p>
          <a:p>
            <a:pPr>
              <a:buFontTx/>
              <a:buNone/>
            </a:pPr>
            <a:endParaRPr lang="en-US" altLang="zh-CN" sz="3200" dirty="0" smtClean="0">
              <a:cs typeface="Times New Roman" pitchFamily="18" charset="0"/>
            </a:endParaRPr>
          </a:p>
          <a:p>
            <a:pPr>
              <a:buFontTx/>
              <a:buNone/>
            </a:pPr>
            <a:endParaRPr lang="en-US" altLang="zh-CN" sz="3200" dirty="0" smtClean="0">
              <a:cs typeface="Times New Roman" pitchFamily="18" charset="0"/>
            </a:endParaRPr>
          </a:p>
          <a:p>
            <a:endParaRPr lang="zh-CN" altLang="en-US" sz="3200" dirty="0" smtClean="0">
              <a:cs typeface="Times New Roman" pitchFamily="18" charset="0"/>
            </a:endParaRPr>
          </a:p>
          <a:p>
            <a:endParaRPr lang="en-US" altLang="zh-CN" sz="3200" dirty="0" smtClean="0"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28600" y="2590800"/>
            <a:ext cx="8229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800" dirty="0" smtClean="0">
                <a:solidFill>
                  <a:srgbClr val="2D3E51"/>
                </a:solidFill>
                <a:latin typeface="Calibri" pitchFamily="34" charset="0"/>
                <a:cs typeface="Times New Roman" pitchFamily="18" charset="0"/>
              </a:rPr>
              <a:t>Building a World-Class University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CN" sz="2800" dirty="0" smtClean="0">
              <a:solidFill>
                <a:srgbClr val="2D3E51"/>
              </a:solidFill>
              <a:latin typeface="Calibri" pitchFamily="34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800" dirty="0" smtClean="0">
                <a:solidFill>
                  <a:srgbClr val="2D3E51"/>
                </a:solidFill>
                <a:latin typeface="Calibri" pitchFamily="34" charset="0"/>
                <a:cs typeface="Times New Roman" pitchFamily="18" charset="0"/>
              </a:rPr>
              <a:t>Serving the Global Community</a:t>
            </a:r>
            <a:endParaRPr lang="en-US" altLang="zh-CN" sz="2800" dirty="0">
              <a:solidFill>
                <a:srgbClr val="2D3E51"/>
              </a:solidFill>
              <a:latin typeface="Calibri" pitchFamily="34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CN" sz="2400" dirty="0">
              <a:solidFill>
                <a:srgbClr val="2D3E51"/>
              </a:solidFill>
              <a:latin typeface="Calibri" pitchFamily="34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zh-CN" sz="2400" dirty="0">
              <a:solidFill>
                <a:srgbClr val="2D3E51"/>
              </a:solidFill>
              <a:latin typeface="Calibri" pitchFamily="34" charset="0"/>
              <a:cs typeface="Trajan Pro"/>
            </a:endParaRPr>
          </a:p>
          <a:p>
            <a:pPr marL="342900" indent="-342900" eaLnBrk="0" hangingPunct="0">
              <a:spcBef>
                <a:spcPct val="20000"/>
              </a:spcBef>
            </a:pPr>
            <a:endParaRPr lang="en-US" altLang="zh-CN" sz="3200" b="1" dirty="0">
              <a:solidFill>
                <a:srgbClr val="2D3E51"/>
              </a:solidFill>
              <a:latin typeface="Calibri" pitchFamily="34" charset="0"/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</a:pPr>
            <a:endParaRPr lang="en-US" altLang="zh-CN" sz="3200" b="1" dirty="0">
              <a:solidFill>
                <a:srgbClr val="2D3E51"/>
              </a:solidFill>
              <a:latin typeface="Calibri" pitchFamily="34" charset="0"/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zh-CN" altLang="en-US" sz="3200" b="1" dirty="0">
              <a:solidFill>
                <a:srgbClr val="2D3E51"/>
              </a:solidFill>
              <a:latin typeface="Calibri" pitchFamily="34" charset="0"/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altLang="zh-CN" sz="3200" b="1" dirty="0">
              <a:solidFill>
                <a:srgbClr val="2D3E51"/>
              </a:solidFill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1369</TotalTime>
  <Words>539</Words>
  <Application>Microsoft Office PowerPoint</Application>
  <PresentationFormat>On-screen Show (4:3)</PresentationFormat>
  <Paragraphs>209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Default Design</vt:lpstr>
      <vt:lpstr>          Engaging China –                      Peking University as an Example</vt:lpstr>
      <vt:lpstr>China’s State Support</vt:lpstr>
      <vt:lpstr>Outline of China’s National Plan for Medium and Long-term Education Reform and Development</vt:lpstr>
      <vt:lpstr>Project 211 </vt:lpstr>
      <vt:lpstr>Project 985</vt:lpstr>
      <vt:lpstr>Opportunities in Beijing</vt:lpstr>
      <vt:lpstr>Opportunities in Beijing</vt:lpstr>
      <vt:lpstr>Opportunities in Beijing</vt:lpstr>
      <vt:lpstr>Peking University’s Motivations</vt:lpstr>
      <vt:lpstr>Peking University’s Motivations    Building a World-Class University</vt:lpstr>
      <vt:lpstr>Slide 11</vt:lpstr>
      <vt:lpstr>Slide 12</vt:lpstr>
      <vt:lpstr>Slide 13</vt:lpstr>
      <vt:lpstr>Humanities and Social Sciences</vt:lpstr>
      <vt:lpstr>Slide 15</vt:lpstr>
      <vt:lpstr>Slide 16</vt:lpstr>
      <vt:lpstr>Natural Sciences</vt:lpstr>
      <vt:lpstr>Slide 18</vt:lpstr>
      <vt:lpstr>Slide 19</vt:lpstr>
      <vt:lpstr>Slide 20</vt:lpstr>
      <vt:lpstr>Peking University’s Motivations    Serving the Global Community</vt:lpstr>
      <vt:lpstr>Slide 22</vt:lpstr>
      <vt:lpstr>Slide 23</vt:lpstr>
      <vt:lpstr>Slide 24</vt:lpstr>
      <vt:lpstr>Thank you!</vt:lpstr>
    </vt:vector>
  </TitlesOfParts>
  <Company>NUS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NUS Presentation Title 2001</dc:title>
  <dc:creator>ocrlhn</dc:creator>
  <cp:lastModifiedBy>uprysp</cp:lastModifiedBy>
  <cp:revision>108</cp:revision>
  <dcterms:created xsi:type="dcterms:W3CDTF">2011-01-10T01:32:27Z</dcterms:created>
  <dcterms:modified xsi:type="dcterms:W3CDTF">2011-04-19T03:49:13Z</dcterms:modified>
</cp:coreProperties>
</file>